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5" r:id="rId15"/>
    <p:sldId id="269" r:id="rId16"/>
    <p:sldId id="270" r:id="rId17"/>
    <p:sldId id="271" r:id="rId18"/>
    <p:sldId id="272" r:id="rId19"/>
    <p:sldId id="276" r:id="rId20"/>
    <p:sldId id="277" r:id="rId21"/>
    <p:sldId id="278" r:id="rId22"/>
    <p:sldId id="279" r:id="rId23"/>
    <p:sldId id="286" r:id="rId24"/>
    <p:sldId id="282" r:id="rId25"/>
    <p:sldId id="283" r:id="rId26"/>
    <p:sldId id="284" r:id="rId27"/>
    <p:sldId id="273" r:id="rId28"/>
    <p:sldId id="274" r:id="rId29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" y="0"/>
            <a:ext cx="1219319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368305" y="0"/>
            <a:ext cx="9731375" cy="6858000"/>
          </a:xfrm>
          <a:custGeom>
            <a:avLst/>
            <a:gdLst/>
            <a:ahLst/>
            <a:cxnLst/>
            <a:rect l="l" t="t" r="r" b="b"/>
            <a:pathLst>
              <a:path w="9731375" h="6858000">
                <a:moveTo>
                  <a:pt x="9730873" y="0"/>
                </a:moveTo>
                <a:lnTo>
                  <a:pt x="0" y="0"/>
                </a:lnTo>
                <a:lnTo>
                  <a:pt x="2642758" y="4357331"/>
                </a:lnTo>
                <a:lnTo>
                  <a:pt x="1346601" y="6858000"/>
                </a:lnTo>
                <a:lnTo>
                  <a:pt x="6584830" y="6858000"/>
                </a:lnTo>
                <a:lnTo>
                  <a:pt x="5042969" y="4404398"/>
                </a:lnTo>
                <a:lnTo>
                  <a:pt x="9730873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76486" y="1466355"/>
            <a:ext cx="3445376" cy="1017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1" i="0">
                <a:solidFill>
                  <a:srgbClr val="E7382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41404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004" y="0"/>
            <a:ext cx="1218418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006" y="0"/>
            <a:ext cx="12184380" cy="6858000"/>
          </a:xfrm>
          <a:custGeom>
            <a:avLst/>
            <a:gdLst/>
            <a:ahLst/>
            <a:cxnLst/>
            <a:rect l="l" t="t" r="r" b="b"/>
            <a:pathLst>
              <a:path w="12184380" h="6858000">
                <a:moveTo>
                  <a:pt x="12184202" y="0"/>
                </a:moveTo>
                <a:lnTo>
                  <a:pt x="0" y="0"/>
                </a:lnTo>
                <a:lnTo>
                  <a:pt x="2022246" y="6858000"/>
                </a:lnTo>
                <a:lnTo>
                  <a:pt x="11105769" y="6858000"/>
                </a:lnTo>
                <a:lnTo>
                  <a:pt x="12051868" y="394474"/>
                </a:lnTo>
                <a:lnTo>
                  <a:pt x="12184202" y="35648"/>
                </a:lnTo>
                <a:lnTo>
                  <a:pt x="121842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344854" y="5818125"/>
            <a:ext cx="107950" cy="287655"/>
          </a:xfrm>
          <a:custGeom>
            <a:avLst/>
            <a:gdLst/>
            <a:ahLst/>
            <a:cxnLst/>
            <a:rect l="l" t="t" r="r" b="b"/>
            <a:pathLst>
              <a:path w="107950" h="287654">
                <a:moveTo>
                  <a:pt x="64190" y="0"/>
                </a:moveTo>
                <a:lnTo>
                  <a:pt x="22917" y="106907"/>
                </a:lnTo>
                <a:lnTo>
                  <a:pt x="3284" y="172462"/>
                </a:lnTo>
                <a:lnTo>
                  <a:pt x="0" y="223592"/>
                </a:lnTo>
                <a:lnTo>
                  <a:pt x="7776" y="287223"/>
                </a:lnTo>
                <a:lnTo>
                  <a:pt x="107789" y="192341"/>
                </a:lnTo>
                <a:lnTo>
                  <a:pt x="99892" y="179234"/>
                </a:lnTo>
                <a:lnTo>
                  <a:pt x="92719" y="154830"/>
                </a:lnTo>
                <a:lnTo>
                  <a:pt x="82180" y="101096"/>
                </a:lnTo>
                <a:lnTo>
                  <a:pt x="64190" y="0"/>
                </a:lnTo>
                <a:close/>
              </a:path>
            </a:pathLst>
          </a:custGeom>
          <a:solidFill>
            <a:srgbClr val="203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351233" y="5910447"/>
            <a:ext cx="381000" cy="577215"/>
          </a:xfrm>
          <a:custGeom>
            <a:avLst/>
            <a:gdLst/>
            <a:ahLst/>
            <a:cxnLst/>
            <a:rect l="l" t="t" r="r" b="b"/>
            <a:pathLst>
              <a:path w="381000" h="577214">
                <a:moveTo>
                  <a:pt x="380923" y="0"/>
                </a:moveTo>
                <a:lnTo>
                  <a:pt x="301291" y="16946"/>
                </a:lnTo>
                <a:lnTo>
                  <a:pt x="235067" y="49041"/>
                </a:lnTo>
                <a:lnTo>
                  <a:pt x="146540" y="120082"/>
                </a:lnTo>
                <a:lnTo>
                  <a:pt x="0" y="253873"/>
                </a:lnTo>
                <a:lnTo>
                  <a:pt x="5227" y="375765"/>
                </a:lnTo>
                <a:lnTo>
                  <a:pt x="13050" y="450054"/>
                </a:lnTo>
                <a:lnTo>
                  <a:pt x="28944" y="507034"/>
                </a:lnTo>
                <a:lnTo>
                  <a:pt x="58381" y="576999"/>
                </a:lnTo>
                <a:lnTo>
                  <a:pt x="89060" y="383346"/>
                </a:lnTo>
                <a:lnTo>
                  <a:pt x="132884" y="258691"/>
                </a:lnTo>
                <a:lnTo>
                  <a:pt x="220093" y="148940"/>
                </a:lnTo>
                <a:lnTo>
                  <a:pt x="380923" y="0"/>
                </a:lnTo>
                <a:close/>
              </a:path>
            </a:pathLst>
          </a:custGeom>
          <a:solidFill>
            <a:srgbClr val="EF44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501373" y="6198951"/>
            <a:ext cx="230797" cy="1936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462905" y="5874537"/>
            <a:ext cx="100012" cy="100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658686" y="6168416"/>
            <a:ext cx="201295" cy="576580"/>
          </a:xfrm>
          <a:custGeom>
            <a:avLst/>
            <a:gdLst/>
            <a:ahLst/>
            <a:cxnLst/>
            <a:rect l="l" t="t" r="r" b="b"/>
            <a:pathLst>
              <a:path w="201295" h="576579">
                <a:moveTo>
                  <a:pt x="50698" y="0"/>
                </a:moveTo>
                <a:lnTo>
                  <a:pt x="93725" y="186910"/>
                </a:lnTo>
                <a:lnTo>
                  <a:pt x="102787" y="309232"/>
                </a:lnTo>
                <a:lnTo>
                  <a:pt x="73129" y="420981"/>
                </a:lnTo>
                <a:lnTo>
                  <a:pt x="0" y="576173"/>
                </a:lnTo>
                <a:lnTo>
                  <a:pt x="55722" y="540052"/>
                </a:lnTo>
                <a:lnTo>
                  <a:pt x="95262" y="506656"/>
                </a:lnTo>
                <a:lnTo>
                  <a:pt x="137488" y="456769"/>
                </a:lnTo>
                <a:lnTo>
                  <a:pt x="201269" y="371170"/>
                </a:lnTo>
                <a:lnTo>
                  <a:pt x="161126" y="202257"/>
                </a:lnTo>
                <a:lnTo>
                  <a:pt x="132060" y="107289"/>
                </a:lnTo>
                <a:lnTo>
                  <a:pt x="99956" y="51469"/>
                </a:lnTo>
                <a:lnTo>
                  <a:pt x="50698" y="0"/>
                </a:lnTo>
                <a:close/>
              </a:path>
            </a:pathLst>
          </a:custGeom>
          <a:solidFill>
            <a:srgbClr val="EF44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438150" y="6514083"/>
            <a:ext cx="266700" cy="108585"/>
          </a:xfrm>
          <a:custGeom>
            <a:avLst/>
            <a:gdLst/>
            <a:ahLst/>
            <a:cxnLst/>
            <a:rect l="l" t="t" r="r" b="b"/>
            <a:pathLst>
              <a:path w="266700" h="108584">
                <a:moveTo>
                  <a:pt x="266382" y="0"/>
                </a:moveTo>
                <a:lnTo>
                  <a:pt x="128367" y="32745"/>
                </a:lnTo>
                <a:lnTo>
                  <a:pt x="54614" y="49172"/>
                </a:lnTo>
                <a:lnTo>
                  <a:pt x="20149" y="54244"/>
                </a:lnTo>
                <a:lnTo>
                  <a:pt x="0" y="52920"/>
                </a:lnTo>
                <a:lnTo>
                  <a:pt x="78327" y="87810"/>
                </a:lnTo>
                <a:lnTo>
                  <a:pt x="129986" y="104628"/>
                </a:lnTo>
                <a:lnTo>
                  <a:pt x="177970" y="108045"/>
                </a:lnTo>
                <a:lnTo>
                  <a:pt x="245275" y="102730"/>
                </a:lnTo>
                <a:lnTo>
                  <a:pt x="266382" y="0"/>
                </a:lnTo>
                <a:close/>
              </a:path>
            </a:pathLst>
          </a:custGeom>
          <a:solidFill>
            <a:srgbClr val="203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631814" y="6051517"/>
            <a:ext cx="335394" cy="2120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989408" y="6051517"/>
            <a:ext cx="346379" cy="2117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679295" y="1996973"/>
            <a:ext cx="4810760" cy="407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80618" y="1996973"/>
            <a:ext cx="4284345" cy="407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004" y="0"/>
            <a:ext cx="12184189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006" y="0"/>
            <a:ext cx="12184380" cy="6858000"/>
          </a:xfrm>
          <a:custGeom>
            <a:avLst/>
            <a:gdLst/>
            <a:ahLst/>
            <a:cxnLst/>
            <a:rect l="l" t="t" r="r" b="b"/>
            <a:pathLst>
              <a:path w="12184380" h="6858000">
                <a:moveTo>
                  <a:pt x="12184202" y="0"/>
                </a:moveTo>
                <a:lnTo>
                  <a:pt x="0" y="0"/>
                </a:lnTo>
                <a:lnTo>
                  <a:pt x="2022246" y="6858000"/>
                </a:lnTo>
                <a:lnTo>
                  <a:pt x="11105769" y="6858000"/>
                </a:lnTo>
                <a:lnTo>
                  <a:pt x="12051868" y="394474"/>
                </a:lnTo>
                <a:lnTo>
                  <a:pt x="12184202" y="35648"/>
                </a:lnTo>
                <a:lnTo>
                  <a:pt x="121842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344854" y="5818125"/>
            <a:ext cx="107950" cy="287655"/>
          </a:xfrm>
          <a:custGeom>
            <a:avLst/>
            <a:gdLst/>
            <a:ahLst/>
            <a:cxnLst/>
            <a:rect l="l" t="t" r="r" b="b"/>
            <a:pathLst>
              <a:path w="107950" h="287654">
                <a:moveTo>
                  <a:pt x="64190" y="0"/>
                </a:moveTo>
                <a:lnTo>
                  <a:pt x="22917" y="106907"/>
                </a:lnTo>
                <a:lnTo>
                  <a:pt x="3284" y="172462"/>
                </a:lnTo>
                <a:lnTo>
                  <a:pt x="0" y="223592"/>
                </a:lnTo>
                <a:lnTo>
                  <a:pt x="7776" y="287223"/>
                </a:lnTo>
                <a:lnTo>
                  <a:pt x="107789" y="192341"/>
                </a:lnTo>
                <a:lnTo>
                  <a:pt x="99892" y="179234"/>
                </a:lnTo>
                <a:lnTo>
                  <a:pt x="92719" y="154830"/>
                </a:lnTo>
                <a:lnTo>
                  <a:pt x="82180" y="101096"/>
                </a:lnTo>
                <a:lnTo>
                  <a:pt x="64190" y="0"/>
                </a:lnTo>
                <a:close/>
              </a:path>
            </a:pathLst>
          </a:custGeom>
          <a:solidFill>
            <a:srgbClr val="203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351233" y="5910447"/>
            <a:ext cx="381000" cy="577215"/>
          </a:xfrm>
          <a:custGeom>
            <a:avLst/>
            <a:gdLst/>
            <a:ahLst/>
            <a:cxnLst/>
            <a:rect l="l" t="t" r="r" b="b"/>
            <a:pathLst>
              <a:path w="381000" h="577214">
                <a:moveTo>
                  <a:pt x="380923" y="0"/>
                </a:moveTo>
                <a:lnTo>
                  <a:pt x="301291" y="16946"/>
                </a:lnTo>
                <a:lnTo>
                  <a:pt x="235067" y="49041"/>
                </a:lnTo>
                <a:lnTo>
                  <a:pt x="146540" y="120082"/>
                </a:lnTo>
                <a:lnTo>
                  <a:pt x="0" y="253873"/>
                </a:lnTo>
                <a:lnTo>
                  <a:pt x="5227" y="375765"/>
                </a:lnTo>
                <a:lnTo>
                  <a:pt x="13050" y="450054"/>
                </a:lnTo>
                <a:lnTo>
                  <a:pt x="28944" y="507034"/>
                </a:lnTo>
                <a:lnTo>
                  <a:pt x="58381" y="576999"/>
                </a:lnTo>
                <a:lnTo>
                  <a:pt x="89060" y="383346"/>
                </a:lnTo>
                <a:lnTo>
                  <a:pt x="132884" y="258691"/>
                </a:lnTo>
                <a:lnTo>
                  <a:pt x="220093" y="148940"/>
                </a:lnTo>
                <a:lnTo>
                  <a:pt x="380923" y="0"/>
                </a:lnTo>
                <a:close/>
              </a:path>
            </a:pathLst>
          </a:custGeom>
          <a:solidFill>
            <a:srgbClr val="EF44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501373" y="6198951"/>
            <a:ext cx="230797" cy="1936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462905" y="5874537"/>
            <a:ext cx="100012" cy="100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658686" y="6168416"/>
            <a:ext cx="201295" cy="576580"/>
          </a:xfrm>
          <a:custGeom>
            <a:avLst/>
            <a:gdLst/>
            <a:ahLst/>
            <a:cxnLst/>
            <a:rect l="l" t="t" r="r" b="b"/>
            <a:pathLst>
              <a:path w="201295" h="576579">
                <a:moveTo>
                  <a:pt x="50698" y="0"/>
                </a:moveTo>
                <a:lnTo>
                  <a:pt x="93725" y="186910"/>
                </a:lnTo>
                <a:lnTo>
                  <a:pt x="102787" y="309232"/>
                </a:lnTo>
                <a:lnTo>
                  <a:pt x="73129" y="420981"/>
                </a:lnTo>
                <a:lnTo>
                  <a:pt x="0" y="576173"/>
                </a:lnTo>
                <a:lnTo>
                  <a:pt x="55722" y="540052"/>
                </a:lnTo>
                <a:lnTo>
                  <a:pt x="95262" y="506656"/>
                </a:lnTo>
                <a:lnTo>
                  <a:pt x="137488" y="456769"/>
                </a:lnTo>
                <a:lnTo>
                  <a:pt x="201269" y="371170"/>
                </a:lnTo>
                <a:lnTo>
                  <a:pt x="161126" y="202257"/>
                </a:lnTo>
                <a:lnTo>
                  <a:pt x="132060" y="107289"/>
                </a:lnTo>
                <a:lnTo>
                  <a:pt x="99956" y="51469"/>
                </a:lnTo>
                <a:lnTo>
                  <a:pt x="50698" y="0"/>
                </a:lnTo>
                <a:close/>
              </a:path>
            </a:pathLst>
          </a:custGeom>
          <a:solidFill>
            <a:srgbClr val="EF44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438150" y="6514083"/>
            <a:ext cx="266700" cy="108585"/>
          </a:xfrm>
          <a:custGeom>
            <a:avLst/>
            <a:gdLst/>
            <a:ahLst/>
            <a:cxnLst/>
            <a:rect l="l" t="t" r="r" b="b"/>
            <a:pathLst>
              <a:path w="266700" h="108584">
                <a:moveTo>
                  <a:pt x="266382" y="0"/>
                </a:moveTo>
                <a:lnTo>
                  <a:pt x="128367" y="32745"/>
                </a:lnTo>
                <a:lnTo>
                  <a:pt x="54614" y="49172"/>
                </a:lnTo>
                <a:lnTo>
                  <a:pt x="20149" y="54244"/>
                </a:lnTo>
                <a:lnTo>
                  <a:pt x="0" y="52920"/>
                </a:lnTo>
                <a:lnTo>
                  <a:pt x="78327" y="87810"/>
                </a:lnTo>
                <a:lnTo>
                  <a:pt x="129986" y="104628"/>
                </a:lnTo>
                <a:lnTo>
                  <a:pt x="177970" y="108045"/>
                </a:lnTo>
                <a:lnTo>
                  <a:pt x="245275" y="102730"/>
                </a:lnTo>
                <a:lnTo>
                  <a:pt x="266382" y="0"/>
                </a:lnTo>
                <a:close/>
              </a:path>
            </a:pathLst>
          </a:custGeom>
          <a:solidFill>
            <a:srgbClr val="203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631814" y="6051517"/>
            <a:ext cx="335394" cy="2120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989408" y="6051517"/>
            <a:ext cx="346379" cy="2117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365913" y="6009766"/>
            <a:ext cx="322580" cy="251460"/>
          </a:xfrm>
          <a:custGeom>
            <a:avLst/>
            <a:gdLst/>
            <a:ahLst/>
            <a:cxnLst/>
            <a:rect l="l" t="t" r="r" b="b"/>
            <a:pathLst>
              <a:path w="322579" h="251460">
                <a:moveTo>
                  <a:pt x="115468" y="227825"/>
                </a:moveTo>
                <a:lnTo>
                  <a:pt x="26504" y="227825"/>
                </a:lnTo>
                <a:lnTo>
                  <a:pt x="26504" y="154165"/>
                </a:lnTo>
                <a:lnTo>
                  <a:pt x="106324" y="154165"/>
                </a:lnTo>
                <a:lnTo>
                  <a:pt x="106324" y="132575"/>
                </a:lnTo>
                <a:lnTo>
                  <a:pt x="26504" y="132575"/>
                </a:lnTo>
                <a:lnTo>
                  <a:pt x="26504" y="67805"/>
                </a:lnTo>
                <a:lnTo>
                  <a:pt x="110883" y="67805"/>
                </a:lnTo>
                <a:lnTo>
                  <a:pt x="110883" y="44945"/>
                </a:lnTo>
                <a:lnTo>
                  <a:pt x="0" y="44945"/>
                </a:lnTo>
                <a:lnTo>
                  <a:pt x="0" y="67805"/>
                </a:lnTo>
                <a:lnTo>
                  <a:pt x="0" y="132575"/>
                </a:lnTo>
                <a:lnTo>
                  <a:pt x="0" y="154165"/>
                </a:lnTo>
                <a:lnTo>
                  <a:pt x="0" y="227825"/>
                </a:lnTo>
                <a:lnTo>
                  <a:pt x="0" y="250685"/>
                </a:lnTo>
                <a:lnTo>
                  <a:pt x="115468" y="250685"/>
                </a:lnTo>
                <a:lnTo>
                  <a:pt x="115468" y="227825"/>
                </a:lnTo>
                <a:close/>
              </a:path>
              <a:path w="322579" h="251460">
                <a:moveTo>
                  <a:pt x="264109" y="227977"/>
                </a:moveTo>
                <a:lnTo>
                  <a:pt x="176377" y="227977"/>
                </a:lnTo>
                <a:lnTo>
                  <a:pt x="176377" y="45097"/>
                </a:lnTo>
                <a:lnTo>
                  <a:pt x="149860" y="45097"/>
                </a:lnTo>
                <a:lnTo>
                  <a:pt x="149860" y="227977"/>
                </a:lnTo>
                <a:lnTo>
                  <a:pt x="149860" y="250837"/>
                </a:lnTo>
                <a:lnTo>
                  <a:pt x="264109" y="250837"/>
                </a:lnTo>
                <a:lnTo>
                  <a:pt x="264109" y="227977"/>
                </a:lnTo>
                <a:close/>
              </a:path>
              <a:path w="322579" h="251460">
                <a:moveTo>
                  <a:pt x="320141" y="45097"/>
                </a:moveTo>
                <a:lnTo>
                  <a:pt x="293636" y="45097"/>
                </a:lnTo>
                <a:lnTo>
                  <a:pt x="293636" y="250431"/>
                </a:lnTo>
                <a:lnTo>
                  <a:pt x="320141" y="250431"/>
                </a:lnTo>
                <a:lnTo>
                  <a:pt x="320141" y="45097"/>
                </a:lnTo>
                <a:close/>
              </a:path>
              <a:path w="322579" h="251460">
                <a:moveTo>
                  <a:pt x="321970" y="7315"/>
                </a:moveTo>
                <a:lnTo>
                  <a:pt x="315582" y="0"/>
                </a:lnTo>
                <a:lnTo>
                  <a:pt x="298805" y="0"/>
                </a:lnTo>
                <a:lnTo>
                  <a:pt x="292112" y="7315"/>
                </a:lnTo>
                <a:lnTo>
                  <a:pt x="292112" y="23152"/>
                </a:lnTo>
                <a:lnTo>
                  <a:pt x="298513" y="30772"/>
                </a:lnTo>
                <a:lnTo>
                  <a:pt x="315582" y="30772"/>
                </a:lnTo>
                <a:lnTo>
                  <a:pt x="321970" y="23152"/>
                </a:lnTo>
                <a:lnTo>
                  <a:pt x="321970" y="7315"/>
                </a:lnTo>
                <a:close/>
              </a:path>
            </a:pathLst>
          </a:custGeom>
          <a:solidFill>
            <a:srgbClr val="203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842152" y="6243287"/>
            <a:ext cx="191135" cy="257810"/>
          </a:xfrm>
          <a:custGeom>
            <a:avLst/>
            <a:gdLst/>
            <a:ahLst/>
            <a:cxnLst/>
            <a:rect l="l" t="t" r="r" b="b"/>
            <a:pathLst>
              <a:path w="191135" h="257810">
                <a:moveTo>
                  <a:pt x="133057" y="0"/>
                </a:moveTo>
                <a:lnTo>
                  <a:pt x="115430" y="0"/>
                </a:lnTo>
                <a:lnTo>
                  <a:pt x="108927" y="7124"/>
                </a:lnTo>
                <a:lnTo>
                  <a:pt x="108927" y="24155"/>
                </a:lnTo>
                <a:lnTo>
                  <a:pt x="115112" y="31254"/>
                </a:lnTo>
                <a:lnTo>
                  <a:pt x="133375" y="31254"/>
                </a:lnTo>
                <a:lnTo>
                  <a:pt x="139255" y="24155"/>
                </a:lnTo>
                <a:lnTo>
                  <a:pt x="139255" y="6807"/>
                </a:lnTo>
                <a:lnTo>
                  <a:pt x="133057" y="0"/>
                </a:lnTo>
                <a:close/>
              </a:path>
              <a:path w="191135" h="257810">
                <a:moveTo>
                  <a:pt x="75514" y="0"/>
                </a:moveTo>
                <a:lnTo>
                  <a:pt x="58178" y="0"/>
                </a:lnTo>
                <a:lnTo>
                  <a:pt x="51676" y="7124"/>
                </a:lnTo>
                <a:lnTo>
                  <a:pt x="51676" y="24155"/>
                </a:lnTo>
                <a:lnTo>
                  <a:pt x="57556" y="31254"/>
                </a:lnTo>
                <a:lnTo>
                  <a:pt x="75818" y="31254"/>
                </a:lnTo>
                <a:lnTo>
                  <a:pt x="81686" y="24155"/>
                </a:lnTo>
                <a:lnTo>
                  <a:pt x="81686" y="6807"/>
                </a:lnTo>
                <a:lnTo>
                  <a:pt x="75514" y="0"/>
                </a:lnTo>
                <a:close/>
              </a:path>
              <a:path w="191135" h="257810">
                <a:moveTo>
                  <a:pt x="96862" y="42392"/>
                </a:moveTo>
                <a:lnTo>
                  <a:pt x="58228" y="50197"/>
                </a:lnTo>
                <a:lnTo>
                  <a:pt x="27543" y="72336"/>
                </a:lnTo>
                <a:lnTo>
                  <a:pt x="7301" y="106889"/>
                </a:lnTo>
                <a:lnTo>
                  <a:pt x="0" y="151942"/>
                </a:lnTo>
                <a:lnTo>
                  <a:pt x="6905" y="195112"/>
                </a:lnTo>
                <a:lnTo>
                  <a:pt x="26227" y="228531"/>
                </a:lnTo>
                <a:lnTo>
                  <a:pt x="55876" y="250113"/>
                </a:lnTo>
                <a:lnTo>
                  <a:pt x="93764" y="257771"/>
                </a:lnTo>
                <a:lnTo>
                  <a:pt x="131353" y="250704"/>
                </a:lnTo>
                <a:lnTo>
                  <a:pt x="153266" y="235813"/>
                </a:lnTo>
                <a:lnTo>
                  <a:pt x="95313" y="235813"/>
                </a:lnTo>
                <a:lnTo>
                  <a:pt x="67027" y="228878"/>
                </a:lnTo>
                <a:lnTo>
                  <a:pt x="46143" y="210278"/>
                </a:lnTo>
                <a:lnTo>
                  <a:pt x="33211" y="183323"/>
                </a:lnTo>
                <a:lnTo>
                  <a:pt x="28778" y="151320"/>
                </a:lnTo>
                <a:lnTo>
                  <a:pt x="32956" y="118420"/>
                </a:lnTo>
                <a:lnTo>
                  <a:pt x="45491" y="90679"/>
                </a:lnTo>
                <a:lnTo>
                  <a:pt x="66379" y="71523"/>
                </a:lnTo>
                <a:lnTo>
                  <a:pt x="95618" y="64376"/>
                </a:lnTo>
                <a:lnTo>
                  <a:pt x="154807" y="64376"/>
                </a:lnTo>
                <a:lnTo>
                  <a:pt x="135532" y="50179"/>
                </a:lnTo>
                <a:lnTo>
                  <a:pt x="96862" y="42392"/>
                </a:lnTo>
                <a:close/>
              </a:path>
              <a:path w="191135" h="257810">
                <a:moveTo>
                  <a:pt x="154807" y="64376"/>
                </a:moveTo>
                <a:lnTo>
                  <a:pt x="95618" y="64376"/>
                </a:lnTo>
                <a:lnTo>
                  <a:pt x="124943" y="71792"/>
                </a:lnTo>
                <a:lnTo>
                  <a:pt x="145711" y="91219"/>
                </a:lnTo>
                <a:lnTo>
                  <a:pt x="158067" y="118420"/>
                </a:lnTo>
                <a:lnTo>
                  <a:pt x="162153" y="149161"/>
                </a:lnTo>
                <a:lnTo>
                  <a:pt x="157715" y="182674"/>
                </a:lnTo>
                <a:lnTo>
                  <a:pt x="144749" y="210242"/>
                </a:lnTo>
                <a:lnTo>
                  <a:pt x="123775" y="228932"/>
                </a:lnTo>
                <a:lnTo>
                  <a:pt x="95313" y="235813"/>
                </a:lnTo>
                <a:lnTo>
                  <a:pt x="153266" y="235813"/>
                </a:lnTo>
                <a:lnTo>
                  <a:pt x="162155" y="229773"/>
                </a:lnTo>
                <a:lnTo>
                  <a:pt x="182977" y="195380"/>
                </a:lnTo>
                <a:lnTo>
                  <a:pt x="190626" y="147929"/>
                </a:lnTo>
                <a:lnTo>
                  <a:pt x="183982" y="105330"/>
                </a:lnTo>
                <a:lnTo>
                  <a:pt x="165095" y="71953"/>
                </a:lnTo>
                <a:lnTo>
                  <a:pt x="154807" y="64376"/>
                </a:lnTo>
                <a:close/>
              </a:path>
            </a:pathLst>
          </a:custGeom>
          <a:solidFill>
            <a:srgbClr val="EF44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6090958" y="6289090"/>
            <a:ext cx="156578" cy="2085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6317780" y="6289382"/>
            <a:ext cx="117475" cy="208279"/>
          </a:xfrm>
          <a:custGeom>
            <a:avLst/>
            <a:gdLst/>
            <a:ahLst/>
            <a:cxnLst/>
            <a:rect l="l" t="t" r="r" b="b"/>
            <a:pathLst>
              <a:path w="117475" h="208279">
                <a:moveTo>
                  <a:pt x="117271" y="185420"/>
                </a:moveTo>
                <a:lnTo>
                  <a:pt x="26924" y="185420"/>
                </a:lnTo>
                <a:lnTo>
                  <a:pt x="26924" y="110490"/>
                </a:lnTo>
                <a:lnTo>
                  <a:pt x="108000" y="110490"/>
                </a:lnTo>
                <a:lnTo>
                  <a:pt x="108000" y="87630"/>
                </a:lnTo>
                <a:lnTo>
                  <a:pt x="26924" y="87630"/>
                </a:lnTo>
                <a:lnTo>
                  <a:pt x="26924" y="22860"/>
                </a:lnTo>
                <a:lnTo>
                  <a:pt x="112636" y="22860"/>
                </a:lnTo>
                <a:lnTo>
                  <a:pt x="112636" y="0"/>
                </a:lnTo>
                <a:lnTo>
                  <a:pt x="0" y="0"/>
                </a:lnTo>
                <a:lnTo>
                  <a:pt x="0" y="22860"/>
                </a:lnTo>
                <a:lnTo>
                  <a:pt x="0" y="87630"/>
                </a:lnTo>
                <a:lnTo>
                  <a:pt x="0" y="110490"/>
                </a:lnTo>
                <a:lnTo>
                  <a:pt x="0" y="185420"/>
                </a:lnTo>
                <a:lnTo>
                  <a:pt x="0" y="208280"/>
                </a:lnTo>
                <a:lnTo>
                  <a:pt x="117271" y="208280"/>
                </a:lnTo>
                <a:lnTo>
                  <a:pt x="117271" y="185420"/>
                </a:lnTo>
                <a:close/>
              </a:path>
            </a:pathLst>
          </a:custGeom>
          <a:solidFill>
            <a:srgbClr val="EF44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6487668" y="6289090"/>
            <a:ext cx="212890" cy="2085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9004" y="0"/>
            <a:ext cx="1552954" cy="6858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9003" y="6"/>
            <a:ext cx="1271905" cy="6860540"/>
          </a:xfrm>
          <a:custGeom>
            <a:avLst/>
            <a:gdLst/>
            <a:ahLst/>
            <a:cxnLst/>
            <a:rect l="l" t="t" r="r" b="b"/>
            <a:pathLst>
              <a:path w="1271905" h="6860540">
                <a:moveTo>
                  <a:pt x="0" y="0"/>
                </a:moveTo>
                <a:lnTo>
                  <a:pt x="469" y="5620588"/>
                </a:lnTo>
                <a:lnTo>
                  <a:pt x="0" y="6859320"/>
                </a:lnTo>
                <a:lnTo>
                  <a:pt x="1271714" y="6860235"/>
                </a:lnTo>
                <a:lnTo>
                  <a:pt x="0" y="0"/>
                </a:lnTo>
                <a:close/>
              </a:path>
            </a:pathLst>
          </a:custGeom>
          <a:solidFill>
            <a:srgbClr val="E73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0712055" y="0"/>
            <a:ext cx="1481137" cy="6858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0815510" y="0"/>
            <a:ext cx="1377950" cy="6813550"/>
          </a:xfrm>
          <a:custGeom>
            <a:avLst/>
            <a:gdLst/>
            <a:ahLst/>
            <a:cxnLst/>
            <a:rect l="l" t="t" r="r" b="b"/>
            <a:pathLst>
              <a:path w="1377950" h="6813550">
                <a:moveTo>
                  <a:pt x="1377683" y="0"/>
                </a:moveTo>
                <a:lnTo>
                  <a:pt x="0" y="0"/>
                </a:lnTo>
                <a:lnTo>
                  <a:pt x="1377683" y="6813404"/>
                </a:lnTo>
                <a:lnTo>
                  <a:pt x="1377683" y="0"/>
                </a:lnTo>
                <a:close/>
              </a:path>
            </a:pathLst>
          </a:custGeom>
          <a:solidFill>
            <a:srgbClr val="E73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36902" y="1136180"/>
            <a:ext cx="8724544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09300" y="1247432"/>
            <a:ext cx="6897370" cy="4512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41404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3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hyperlink" Target="http://www.kocaeli.meb.gov.tr/oys/onem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9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7.jp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3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1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3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 marR="12700" indent="1360805">
              <a:lnSpc>
                <a:spcPct val="100000"/>
              </a:lnSpc>
              <a:spcBef>
                <a:spcPts val="105"/>
              </a:spcBef>
            </a:pPr>
            <a:r>
              <a:rPr spc="-380" dirty="0"/>
              <a:t>T.C.  </a:t>
            </a:r>
            <a:r>
              <a:rPr spc="-355" dirty="0"/>
              <a:t>KOCAELİ</a:t>
            </a:r>
            <a:r>
              <a:rPr spc="-665" dirty="0"/>
              <a:t> </a:t>
            </a:r>
            <a:r>
              <a:rPr spc="-570" dirty="0"/>
              <a:t>VALİLİĞİ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" y="0"/>
            <a:ext cx="12193270" cy="6858000"/>
            <a:chOff x="-1" y="0"/>
            <a:chExt cx="12193270" cy="6858000"/>
          </a:xfrm>
        </p:grpSpPr>
        <p:sp>
          <p:nvSpPr>
            <p:cNvPr id="4" name="object 4"/>
            <p:cNvSpPr/>
            <p:nvPr/>
          </p:nvSpPr>
          <p:spPr>
            <a:xfrm>
              <a:off x="5470766" y="2578684"/>
              <a:ext cx="1251673" cy="125166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79701" y="4148226"/>
              <a:ext cx="144145" cy="384175"/>
            </a:xfrm>
            <a:custGeom>
              <a:avLst/>
              <a:gdLst/>
              <a:ahLst/>
              <a:cxnLst/>
              <a:rect l="l" t="t" r="r" b="b"/>
              <a:pathLst>
                <a:path w="144145" h="384175">
                  <a:moveTo>
                    <a:pt x="85807" y="0"/>
                  </a:moveTo>
                  <a:lnTo>
                    <a:pt x="30636" y="142901"/>
                  </a:lnTo>
                  <a:lnTo>
                    <a:pt x="4390" y="230527"/>
                  </a:lnTo>
                  <a:lnTo>
                    <a:pt x="0" y="298869"/>
                  </a:lnTo>
                  <a:lnTo>
                    <a:pt x="10394" y="383921"/>
                  </a:lnTo>
                  <a:lnTo>
                    <a:pt x="144074" y="257098"/>
                  </a:lnTo>
                  <a:lnTo>
                    <a:pt x="133527" y="239579"/>
                  </a:lnTo>
                  <a:lnTo>
                    <a:pt x="123942" y="206959"/>
                  </a:lnTo>
                  <a:lnTo>
                    <a:pt x="109856" y="135133"/>
                  </a:lnTo>
                  <a:lnTo>
                    <a:pt x="85807" y="0"/>
                  </a:lnTo>
                  <a:close/>
                </a:path>
              </a:pathLst>
            </a:custGeom>
            <a:solidFill>
              <a:srgbClr val="2037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88229" y="4271645"/>
              <a:ext cx="509270" cy="771525"/>
            </a:xfrm>
            <a:custGeom>
              <a:avLst/>
              <a:gdLst/>
              <a:ahLst/>
              <a:cxnLst/>
              <a:rect l="l" t="t" r="r" b="b"/>
              <a:pathLst>
                <a:path w="509270" h="771525">
                  <a:moveTo>
                    <a:pt x="509181" y="0"/>
                  </a:moveTo>
                  <a:lnTo>
                    <a:pt x="402734" y="22654"/>
                  </a:lnTo>
                  <a:lnTo>
                    <a:pt x="314212" y="65555"/>
                  </a:lnTo>
                  <a:lnTo>
                    <a:pt x="195879" y="160518"/>
                  </a:lnTo>
                  <a:lnTo>
                    <a:pt x="0" y="339356"/>
                  </a:lnTo>
                  <a:lnTo>
                    <a:pt x="6984" y="502289"/>
                  </a:lnTo>
                  <a:lnTo>
                    <a:pt x="17440" y="601591"/>
                  </a:lnTo>
                  <a:lnTo>
                    <a:pt x="38683" y="677754"/>
                  </a:lnTo>
                  <a:lnTo>
                    <a:pt x="78028" y="771270"/>
                  </a:lnTo>
                  <a:lnTo>
                    <a:pt x="119048" y="512417"/>
                  </a:lnTo>
                  <a:lnTo>
                    <a:pt x="177633" y="345792"/>
                  </a:lnTo>
                  <a:lnTo>
                    <a:pt x="294204" y="199088"/>
                  </a:lnTo>
                  <a:lnTo>
                    <a:pt x="509181" y="0"/>
                  </a:lnTo>
                  <a:close/>
                </a:path>
              </a:pathLst>
            </a:custGeom>
            <a:solidFill>
              <a:srgbClr val="EF4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88902" y="4657280"/>
              <a:ext cx="308610" cy="259079"/>
            </a:xfrm>
            <a:custGeom>
              <a:avLst/>
              <a:gdLst/>
              <a:ahLst/>
              <a:cxnLst/>
              <a:rect l="l" t="t" r="r" b="b"/>
              <a:pathLst>
                <a:path w="308610" h="259079">
                  <a:moveTo>
                    <a:pt x="53924" y="0"/>
                  </a:moveTo>
                  <a:lnTo>
                    <a:pt x="0" y="129400"/>
                  </a:lnTo>
                  <a:lnTo>
                    <a:pt x="70378" y="185893"/>
                  </a:lnTo>
                  <a:lnTo>
                    <a:pt x="125974" y="218203"/>
                  </a:lnTo>
                  <a:lnTo>
                    <a:pt x="195710" y="238462"/>
                  </a:lnTo>
                  <a:lnTo>
                    <a:pt x="308508" y="258800"/>
                  </a:lnTo>
                  <a:lnTo>
                    <a:pt x="285249" y="245112"/>
                  </a:lnTo>
                  <a:lnTo>
                    <a:pt x="250977" y="213591"/>
                  </a:lnTo>
                  <a:lnTo>
                    <a:pt x="181824" y="139975"/>
                  </a:lnTo>
                  <a:lnTo>
                    <a:pt x="53924" y="0"/>
                  </a:lnTo>
                  <a:close/>
                </a:path>
              </a:pathLst>
            </a:custGeom>
            <a:solidFill>
              <a:srgbClr val="2037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37479" y="4223639"/>
              <a:ext cx="133692" cy="1336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35914" y="4616475"/>
              <a:ext cx="269240" cy="770255"/>
            </a:xfrm>
            <a:custGeom>
              <a:avLst/>
              <a:gdLst/>
              <a:ahLst/>
              <a:cxnLst/>
              <a:rect l="l" t="t" r="r" b="b"/>
              <a:pathLst>
                <a:path w="269240" h="770254">
                  <a:moveTo>
                    <a:pt x="67779" y="0"/>
                  </a:moveTo>
                  <a:lnTo>
                    <a:pt x="125285" y="249842"/>
                  </a:lnTo>
                  <a:lnTo>
                    <a:pt x="137393" y="413350"/>
                  </a:lnTo>
                  <a:lnTo>
                    <a:pt x="97749" y="562727"/>
                  </a:lnTo>
                  <a:lnTo>
                    <a:pt x="0" y="770178"/>
                  </a:lnTo>
                  <a:lnTo>
                    <a:pt x="74491" y="721891"/>
                  </a:lnTo>
                  <a:lnTo>
                    <a:pt x="127349" y="677249"/>
                  </a:lnTo>
                  <a:lnTo>
                    <a:pt x="183797" y="610562"/>
                  </a:lnTo>
                  <a:lnTo>
                    <a:pt x="269062" y="496138"/>
                  </a:lnTo>
                  <a:lnTo>
                    <a:pt x="215396" y="270344"/>
                  </a:lnTo>
                  <a:lnTo>
                    <a:pt x="176541" y="143398"/>
                  </a:lnTo>
                  <a:lnTo>
                    <a:pt x="133625" y="68788"/>
                  </a:lnTo>
                  <a:lnTo>
                    <a:pt x="67779" y="0"/>
                  </a:lnTo>
                  <a:close/>
                </a:path>
              </a:pathLst>
            </a:custGeom>
            <a:solidFill>
              <a:srgbClr val="EF4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63273" y="4404397"/>
              <a:ext cx="1434465" cy="819150"/>
            </a:xfrm>
            <a:custGeom>
              <a:avLst/>
              <a:gdLst/>
              <a:ahLst/>
              <a:cxnLst/>
              <a:rect l="l" t="t" r="r" b="b"/>
              <a:pathLst>
                <a:path w="1434465" h="819150">
                  <a:moveTo>
                    <a:pt x="193852" y="334746"/>
                  </a:moveTo>
                  <a:lnTo>
                    <a:pt x="86741" y="176745"/>
                  </a:lnTo>
                  <a:lnTo>
                    <a:pt x="186105" y="60274"/>
                  </a:lnTo>
                  <a:lnTo>
                    <a:pt x="142125" y="60274"/>
                  </a:lnTo>
                  <a:lnTo>
                    <a:pt x="58229" y="163296"/>
                  </a:lnTo>
                  <a:lnTo>
                    <a:pt x="52959" y="170180"/>
                  </a:lnTo>
                  <a:lnTo>
                    <a:pt x="36652" y="192620"/>
                  </a:lnTo>
                  <a:lnTo>
                    <a:pt x="35433" y="192620"/>
                  </a:lnTo>
                  <a:lnTo>
                    <a:pt x="35433" y="60274"/>
                  </a:lnTo>
                  <a:lnTo>
                    <a:pt x="0" y="60274"/>
                  </a:lnTo>
                  <a:lnTo>
                    <a:pt x="0" y="334746"/>
                  </a:lnTo>
                  <a:lnTo>
                    <a:pt x="35433" y="334746"/>
                  </a:lnTo>
                  <a:lnTo>
                    <a:pt x="35433" y="230098"/>
                  </a:lnTo>
                  <a:lnTo>
                    <a:pt x="61493" y="199961"/>
                  </a:lnTo>
                  <a:lnTo>
                    <a:pt x="151904" y="334746"/>
                  </a:lnTo>
                  <a:lnTo>
                    <a:pt x="193852" y="334746"/>
                  </a:lnTo>
                  <a:close/>
                </a:path>
                <a:path w="1434465" h="819150">
                  <a:moveTo>
                    <a:pt x="448335" y="194652"/>
                  </a:moveTo>
                  <a:lnTo>
                    <a:pt x="442683" y="148945"/>
                  </a:lnTo>
                  <a:lnTo>
                    <a:pt x="426478" y="110591"/>
                  </a:lnTo>
                  <a:lnTo>
                    <a:pt x="410870" y="92773"/>
                  </a:lnTo>
                  <a:lnTo>
                    <a:pt x="410870" y="196278"/>
                  </a:lnTo>
                  <a:lnTo>
                    <a:pt x="405028" y="240398"/>
                  </a:lnTo>
                  <a:lnTo>
                    <a:pt x="387959" y="276669"/>
                  </a:lnTo>
                  <a:lnTo>
                    <a:pt x="360349" y="301269"/>
                  </a:lnTo>
                  <a:lnTo>
                    <a:pt x="322910" y="310311"/>
                  </a:lnTo>
                  <a:lnTo>
                    <a:pt x="285686" y="301193"/>
                  </a:lnTo>
                  <a:lnTo>
                    <a:pt x="258203" y="276720"/>
                  </a:lnTo>
                  <a:lnTo>
                    <a:pt x="241185" y="241249"/>
                  </a:lnTo>
                  <a:lnTo>
                    <a:pt x="235356" y="199136"/>
                  </a:lnTo>
                  <a:lnTo>
                    <a:pt x="240842" y="155829"/>
                  </a:lnTo>
                  <a:lnTo>
                    <a:pt x="257340" y="119316"/>
                  </a:lnTo>
                  <a:lnTo>
                    <a:pt x="284822" y="94107"/>
                  </a:lnTo>
                  <a:lnTo>
                    <a:pt x="323316" y="84696"/>
                  </a:lnTo>
                  <a:lnTo>
                    <a:pt x="361899" y="94462"/>
                  </a:lnTo>
                  <a:lnTo>
                    <a:pt x="389229" y="120027"/>
                  </a:lnTo>
                  <a:lnTo>
                    <a:pt x="405485" y="155829"/>
                  </a:lnTo>
                  <a:lnTo>
                    <a:pt x="410870" y="196278"/>
                  </a:lnTo>
                  <a:lnTo>
                    <a:pt x="410870" y="92773"/>
                  </a:lnTo>
                  <a:lnTo>
                    <a:pt x="403796" y="84696"/>
                  </a:lnTo>
                  <a:lnTo>
                    <a:pt x="400735" y="81216"/>
                  </a:lnTo>
                  <a:lnTo>
                    <a:pt x="366547" y="62420"/>
                  </a:lnTo>
                  <a:lnTo>
                    <a:pt x="324942" y="55791"/>
                  </a:lnTo>
                  <a:lnTo>
                    <a:pt x="283527" y="62420"/>
                  </a:lnTo>
                  <a:lnTo>
                    <a:pt x="248399" y="81445"/>
                  </a:lnTo>
                  <a:lnTo>
                    <a:pt x="221221" y="111569"/>
                  </a:lnTo>
                  <a:lnTo>
                    <a:pt x="203682" y="151498"/>
                  </a:lnTo>
                  <a:lnTo>
                    <a:pt x="197472" y="199948"/>
                  </a:lnTo>
                  <a:lnTo>
                    <a:pt x="203339" y="246341"/>
                  </a:lnTo>
                  <a:lnTo>
                    <a:pt x="220027" y="284861"/>
                  </a:lnTo>
                  <a:lnTo>
                    <a:pt x="246113" y="314121"/>
                  </a:lnTo>
                  <a:lnTo>
                    <a:pt x="280200" y="332714"/>
                  </a:lnTo>
                  <a:lnTo>
                    <a:pt x="320865" y="339217"/>
                  </a:lnTo>
                  <a:lnTo>
                    <a:pt x="361010" y="333260"/>
                  </a:lnTo>
                  <a:lnTo>
                    <a:pt x="395986" y="315544"/>
                  </a:lnTo>
                  <a:lnTo>
                    <a:pt x="400951" y="310311"/>
                  </a:lnTo>
                  <a:lnTo>
                    <a:pt x="423633" y="286359"/>
                  </a:lnTo>
                  <a:lnTo>
                    <a:pt x="441794" y="245973"/>
                  </a:lnTo>
                  <a:lnTo>
                    <a:pt x="448335" y="194652"/>
                  </a:lnTo>
                  <a:close/>
                </a:path>
                <a:path w="1434465" h="819150">
                  <a:moveTo>
                    <a:pt x="686523" y="68008"/>
                  </a:moveTo>
                  <a:lnTo>
                    <a:pt x="677202" y="64046"/>
                  </a:lnTo>
                  <a:lnTo>
                    <a:pt x="663257" y="60071"/>
                  </a:lnTo>
                  <a:lnTo>
                    <a:pt x="644652" y="57023"/>
                  </a:lnTo>
                  <a:lnTo>
                    <a:pt x="621360" y="55791"/>
                  </a:lnTo>
                  <a:lnTo>
                    <a:pt x="573760" y="62534"/>
                  </a:lnTo>
                  <a:lnTo>
                    <a:pt x="534136" y="81800"/>
                  </a:lnTo>
                  <a:lnTo>
                    <a:pt x="503961" y="112090"/>
                  </a:lnTo>
                  <a:lnTo>
                    <a:pt x="484746" y="151968"/>
                  </a:lnTo>
                  <a:lnTo>
                    <a:pt x="478015" y="199961"/>
                  </a:lnTo>
                  <a:lnTo>
                    <a:pt x="484682" y="248970"/>
                  </a:lnTo>
                  <a:lnTo>
                    <a:pt x="503466" y="287718"/>
                  </a:lnTo>
                  <a:lnTo>
                    <a:pt x="532460" y="315861"/>
                  </a:lnTo>
                  <a:lnTo>
                    <a:pt x="569810" y="333032"/>
                  </a:lnTo>
                  <a:lnTo>
                    <a:pt x="613625" y="338823"/>
                  </a:lnTo>
                  <a:lnTo>
                    <a:pt x="637209" y="337705"/>
                  </a:lnTo>
                  <a:lnTo>
                    <a:pt x="686117" y="325793"/>
                  </a:lnTo>
                  <a:lnTo>
                    <a:pt x="666775" y="302399"/>
                  </a:lnTo>
                  <a:lnTo>
                    <a:pt x="652614" y="305993"/>
                  </a:lnTo>
                  <a:lnTo>
                    <a:pt x="637095" y="308292"/>
                  </a:lnTo>
                  <a:lnTo>
                    <a:pt x="620966" y="309092"/>
                  </a:lnTo>
                  <a:lnTo>
                    <a:pt x="576300" y="301307"/>
                  </a:lnTo>
                  <a:lnTo>
                    <a:pt x="543166" y="279120"/>
                  </a:lnTo>
                  <a:lnTo>
                    <a:pt x="522566" y="244322"/>
                  </a:lnTo>
                  <a:lnTo>
                    <a:pt x="515480" y="198729"/>
                  </a:lnTo>
                  <a:lnTo>
                    <a:pt x="523163" y="150634"/>
                  </a:lnTo>
                  <a:lnTo>
                    <a:pt x="544893" y="115087"/>
                  </a:lnTo>
                  <a:lnTo>
                    <a:pt x="578700" y="93065"/>
                  </a:lnTo>
                  <a:lnTo>
                    <a:pt x="622592" y="85509"/>
                  </a:lnTo>
                  <a:lnTo>
                    <a:pt x="638962" y="86385"/>
                  </a:lnTo>
                  <a:lnTo>
                    <a:pt x="653783" y="88785"/>
                  </a:lnTo>
                  <a:lnTo>
                    <a:pt x="666851" y="92405"/>
                  </a:lnTo>
                  <a:lnTo>
                    <a:pt x="677964" y="96926"/>
                  </a:lnTo>
                  <a:lnTo>
                    <a:pt x="686523" y="68008"/>
                  </a:lnTo>
                  <a:close/>
                </a:path>
                <a:path w="1434465" h="819150">
                  <a:moveTo>
                    <a:pt x="941006" y="334759"/>
                  </a:moveTo>
                  <a:lnTo>
                    <a:pt x="858037" y="91630"/>
                  </a:lnTo>
                  <a:lnTo>
                    <a:pt x="847344" y="60274"/>
                  </a:lnTo>
                  <a:lnTo>
                    <a:pt x="804583" y="60274"/>
                  </a:lnTo>
                  <a:lnTo>
                    <a:pt x="711327" y="334759"/>
                  </a:lnTo>
                  <a:lnTo>
                    <a:pt x="747979" y="334759"/>
                  </a:lnTo>
                  <a:lnTo>
                    <a:pt x="783805" y="220726"/>
                  </a:lnTo>
                  <a:lnTo>
                    <a:pt x="810691" y="141312"/>
                  </a:lnTo>
                  <a:lnTo>
                    <a:pt x="814578" y="128574"/>
                  </a:lnTo>
                  <a:lnTo>
                    <a:pt x="818172" y="115912"/>
                  </a:lnTo>
                  <a:lnTo>
                    <a:pt x="821461" y="103644"/>
                  </a:lnTo>
                  <a:lnTo>
                    <a:pt x="824534" y="91630"/>
                  </a:lnTo>
                  <a:lnTo>
                    <a:pt x="825360" y="91630"/>
                  </a:lnTo>
                  <a:lnTo>
                    <a:pt x="835444" y="128803"/>
                  </a:lnTo>
                  <a:lnTo>
                    <a:pt x="866482" y="220726"/>
                  </a:lnTo>
                  <a:lnTo>
                    <a:pt x="903135" y="334759"/>
                  </a:lnTo>
                  <a:lnTo>
                    <a:pt x="941006" y="334759"/>
                  </a:lnTo>
                  <a:close/>
                </a:path>
                <a:path w="1434465" h="819150">
                  <a:moveTo>
                    <a:pt x="1135621" y="305117"/>
                  </a:moveTo>
                  <a:lnTo>
                    <a:pt x="1016711" y="305117"/>
                  </a:lnTo>
                  <a:lnTo>
                    <a:pt x="1016711" y="206057"/>
                  </a:lnTo>
                  <a:lnTo>
                    <a:pt x="1123403" y="206057"/>
                  </a:lnTo>
                  <a:lnTo>
                    <a:pt x="1123403" y="176847"/>
                  </a:lnTo>
                  <a:lnTo>
                    <a:pt x="1016711" y="176847"/>
                  </a:lnTo>
                  <a:lnTo>
                    <a:pt x="1016711" y="90487"/>
                  </a:lnTo>
                  <a:lnTo>
                    <a:pt x="1129512" y="90487"/>
                  </a:lnTo>
                  <a:lnTo>
                    <a:pt x="1129512" y="60007"/>
                  </a:lnTo>
                  <a:lnTo>
                    <a:pt x="981278" y="60007"/>
                  </a:lnTo>
                  <a:lnTo>
                    <a:pt x="981278" y="90487"/>
                  </a:lnTo>
                  <a:lnTo>
                    <a:pt x="981278" y="176847"/>
                  </a:lnTo>
                  <a:lnTo>
                    <a:pt x="981278" y="206057"/>
                  </a:lnTo>
                  <a:lnTo>
                    <a:pt x="981278" y="305117"/>
                  </a:lnTo>
                  <a:lnTo>
                    <a:pt x="981278" y="334327"/>
                  </a:lnTo>
                  <a:lnTo>
                    <a:pt x="1135621" y="334327"/>
                  </a:lnTo>
                  <a:lnTo>
                    <a:pt x="1135621" y="305117"/>
                  </a:lnTo>
                  <a:close/>
                </a:path>
                <a:path w="1434465" h="819150">
                  <a:moveTo>
                    <a:pt x="1334325" y="305384"/>
                  </a:moveTo>
                  <a:lnTo>
                    <a:pt x="1217041" y="305384"/>
                  </a:lnTo>
                  <a:lnTo>
                    <a:pt x="1217041" y="60274"/>
                  </a:lnTo>
                  <a:lnTo>
                    <a:pt x="1181620" y="60274"/>
                  </a:lnTo>
                  <a:lnTo>
                    <a:pt x="1181620" y="305384"/>
                  </a:lnTo>
                  <a:lnTo>
                    <a:pt x="1181620" y="334594"/>
                  </a:lnTo>
                  <a:lnTo>
                    <a:pt x="1334325" y="334594"/>
                  </a:lnTo>
                  <a:lnTo>
                    <a:pt x="1334325" y="305384"/>
                  </a:lnTo>
                  <a:close/>
                </a:path>
                <a:path w="1434465" h="819150">
                  <a:moveTo>
                    <a:pt x="1409230" y="60274"/>
                  </a:moveTo>
                  <a:lnTo>
                    <a:pt x="1373797" y="60274"/>
                  </a:lnTo>
                  <a:lnTo>
                    <a:pt x="1373797" y="334746"/>
                  </a:lnTo>
                  <a:lnTo>
                    <a:pt x="1409230" y="334746"/>
                  </a:lnTo>
                  <a:lnTo>
                    <a:pt x="1409230" y="60274"/>
                  </a:lnTo>
                  <a:close/>
                </a:path>
                <a:path w="1434465" h="819150">
                  <a:moveTo>
                    <a:pt x="1411668" y="20358"/>
                  </a:moveTo>
                  <a:lnTo>
                    <a:pt x="1410157" y="12712"/>
                  </a:lnTo>
                  <a:lnTo>
                    <a:pt x="1406017" y="6210"/>
                  </a:lnTo>
                  <a:lnTo>
                    <a:pt x="1399806" y="1701"/>
                  </a:lnTo>
                  <a:lnTo>
                    <a:pt x="1392123" y="0"/>
                  </a:lnTo>
                  <a:lnTo>
                    <a:pt x="1384122" y="1701"/>
                  </a:lnTo>
                  <a:lnTo>
                    <a:pt x="1377657" y="6210"/>
                  </a:lnTo>
                  <a:lnTo>
                    <a:pt x="1373327" y="12712"/>
                  </a:lnTo>
                  <a:lnTo>
                    <a:pt x="1371752" y="20358"/>
                  </a:lnTo>
                  <a:lnTo>
                    <a:pt x="1373263" y="28079"/>
                  </a:lnTo>
                  <a:lnTo>
                    <a:pt x="1377505" y="34721"/>
                  </a:lnTo>
                  <a:lnTo>
                    <a:pt x="1383957" y="39382"/>
                  </a:lnTo>
                  <a:lnTo>
                    <a:pt x="1392123" y="41135"/>
                  </a:lnTo>
                  <a:lnTo>
                    <a:pt x="1399806" y="39382"/>
                  </a:lnTo>
                  <a:lnTo>
                    <a:pt x="1406017" y="34721"/>
                  </a:lnTo>
                  <a:lnTo>
                    <a:pt x="1410157" y="28079"/>
                  </a:lnTo>
                  <a:lnTo>
                    <a:pt x="1411668" y="20358"/>
                  </a:lnTo>
                  <a:close/>
                </a:path>
                <a:path w="1434465" h="819150">
                  <a:moveTo>
                    <a:pt x="1433931" y="674128"/>
                  </a:moveTo>
                  <a:lnTo>
                    <a:pt x="1249426" y="717905"/>
                  </a:lnTo>
                  <a:lnTo>
                    <a:pt x="1150848" y="739863"/>
                  </a:lnTo>
                  <a:lnTo>
                    <a:pt x="1104773" y="746645"/>
                  </a:lnTo>
                  <a:lnTo>
                    <a:pt x="1077849" y="744855"/>
                  </a:lnTo>
                  <a:lnTo>
                    <a:pt x="1182547" y="791502"/>
                  </a:lnTo>
                  <a:lnTo>
                    <a:pt x="1251597" y="813993"/>
                  </a:lnTo>
                  <a:lnTo>
                    <a:pt x="1315732" y="818565"/>
                  </a:lnTo>
                  <a:lnTo>
                    <a:pt x="1405712" y="811453"/>
                  </a:lnTo>
                  <a:lnTo>
                    <a:pt x="1433931" y="674128"/>
                  </a:lnTo>
                  <a:close/>
                </a:path>
              </a:pathLst>
            </a:custGeom>
            <a:solidFill>
              <a:srgbClr val="2037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44451" y="4716551"/>
              <a:ext cx="1148080" cy="344805"/>
            </a:xfrm>
            <a:custGeom>
              <a:avLst/>
              <a:gdLst/>
              <a:ahLst/>
              <a:cxnLst/>
              <a:rect l="l" t="t" r="r" b="b"/>
              <a:pathLst>
                <a:path w="1148079" h="344804">
                  <a:moveTo>
                    <a:pt x="109194" y="20688"/>
                  </a:moveTo>
                  <a:lnTo>
                    <a:pt x="107721" y="12573"/>
                  </a:lnTo>
                  <a:lnTo>
                    <a:pt x="103606" y="6007"/>
                  </a:lnTo>
                  <a:lnTo>
                    <a:pt x="97320" y="1612"/>
                  </a:lnTo>
                  <a:lnTo>
                    <a:pt x="89344" y="0"/>
                  </a:lnTo>
                  <a:lnTo>
                    <a:pt x="81280" y="1663"/>
                  </a:lnTo>
                  <a:lnTo>
                    <a:pt x="74866" y="6159"/>
                  </a:lnTo>
                  <a:lnTo>
                    <a:pt x="70612" y="12750"/>
                  </a:lnTo>
                  <a:lnTo>
                    <a:pt x="69075" y="20688"/>
                  </a:lnTo>
                  <a:lnTo>
                    <a:pt x="70485" y="28879"/>
                  </a:lnTo>
                  <a:lnTo>
                    <a:pt x="74549" y="35585"/>
                  </a:lnTo>
                  <a:lnTo>
                    <a:pt x="80937" y="40119"/>
                  </a:lnTo>
                  <a:lnTo>
                    <a:pt x="89344" y="41783"/>
                  </a:lnTo>
                  <a:lnTo>
                    <a:pt x="97497" y="40119"/>
                  </a:lnTo>
                  <a:lnTo>
                    <a:pt x="103759" y="35585"/>
                  </a:lnTo>
                  <a:lnTo>
                    <a:pt x="107772" y="28879"/>
                  </a:lnTo>
                  <a:lnTo>
                    <a:pt x="109194" y="20688"/>
                  </a:lnTo>
                  <a:close/>
                </a:path>
                <a:path w="1148079" h="344804">
                  <a:moveTo>
                    <a:pt x="186143" y="20688"/>
                  </a:moveTo>
                  <a:lnTo>
                    <a:pt x="184670" y="12573"/>
                  </a:lnTo>
                  <a:lnTo>
                    <a:pt x="180555" y="6007"/>
                  </a:lnTo>
                  <a:lnTo>
                    <a:pt x="174269" y="1612"/>
                  </a:lnTo>
                  <a:lnTo>
                    <a:pt x="166281" y="0"/>
                  </a:lnTo>
                  <a:lnTo>
                    <a:pt x="157988" y="1663"/>
                  </a:lnTo>
                  <a:lnTo>
                    <a:pt x="151447" y="6159"/>
                  </a:lnTo>
                  <a:lnTo>
                    <a:pt x="147142" y="12750"/>
                  </a:lnTo>
                  <a:lnTo>
                    <a:pt x="145605" y="20688"/>
                  </a:lnTo>
                  <a:lnTo>
                    <a:pt x="147078" y="28879"/>
                  </a:lnTo>
                  <a:lnTo>
                    <a:pt x="151231" y="35585"/>
                  </a:lnTo>
                  <a:lnTo>
                    <a:pt x="157632" y="40119"/>
                  </a:lnTo>
                  <a:lnTo>
                    <a:pt x="165874" y="41783"/>
                  </a:lnTo>
                  <a:lnTo>
                    <a:pt x="174269" y="40119"/>
                  </a:lnTo>
                  <a:lnTo>
                    <a:pt x="180657" y="35585"/>
                  </a:lnTo>
                  <a:lnTo>
                    <a:pt x="184721" y="28879"/>
                  </a:lnTo>
                  <a:lnTo>
                    <a:pt x="186143" y="20688"/>
                  </a:lnTo>
                  <a:close/>
                </a:path>
                <a:path w="1148079" h="344804">
                  <a:moveTo>
                    <a:pt x="254812" y="197726"/>
                  </a:moveTo>
                  <a:lnTo>
                    <a:pt x="249072" y="151295"/>
                  </a:lnTo>
                  <a:lnTo>
                    <a:pt x="232613" y="112344"/>
                  </a:lnTo>
                  <a:lnTo>
                    <a:pt x="216750" y="94246"/>
                  </a:lnTo>
                  <a:lnTo>
                    <a:pt x="216750" y="199390"/>
                  </a:lnTo>
                  <a:lnTo>
                    <a:pt x="210807" y="244195"/>
                  </a:lnTo>
                  <a:lnTo>
                    <a:pt x="193484" y="281038"/>
                  </a:lnTo>
                  <a:lnTo>
                    <a:pt x="165442" y="306019"/>
                  </a:lnTo>
                  <a:lnTo>
                    <a:pt x="127406" y="315201"/>
                  </a:lnTo>
                  <a:lnTo>
                    <a:pt x="89585" y="305943"/>
                  </a:lnTo>
                  <a:lnTo>
                    <a:pt x="61671" y="281089"/>
                  </a:lnTo>
                  <a:lnTo>
                    <a:pt x="44386" y="245059"/>
                  </a:lnTo>
                  <a:lnTo>
                    <a:pt x="38468" y="202285"/>
                  </a:lnTo>
                  <a:lnTo>
                    <a:pt x="44043" y="158292"/>
                  </a:lnTo>
                  <a:lnTo>
                    <a:pt x="60794" y="121208"/>
                  </a:lnTo>
                  <a:lnTo>
                    <a:pt x="88722" y="95605"/>
                  </a:lnTo>
                  <a:lnTo>
                    <a:pt x="127825" y="86042"/>
                  </a:lnTo>
                  <a:lnTo>
                    <a:pt x="167017" y="95961"/>
                  </a:lnTo>
                  <a:lnTo>
                    <a:pt x="194767" y="121932"/>
                  </a:lnTo>
                  <a:lnTo>
                    <a:pt x="211289" y="158305"/>
                  </a:lnTo>
                  <a:lnTo>
                    <a:pt x="216750" y="199390"/>
                  </a:lnTo>
                  <a:lnTo>
                    <a:pt x="216750" y="94246"/>
                  </a:lnTo>
                  <a:lnTo>
                    <a:pt x="209562" y="86042"/>
                  </a:lnTo>
                  <a:lnTo>
                    <a:pt x="206463" y="82511"/>
                  </a:lnTo>
                  <a:lnTo>
                    <a:pt x="171729" y="63411"/>
                  </a:lnTo>
                  <a:lnTo>
                    <a:pt x="129463" y="56680"/>
                  </a:lnTo>
                  <a:lnTo>
                    <a:pt x="87401" y="63411"/>
                  </a:lnTo>
                  <a:lnTo>
                    <a:pt x="51727" y="82740"/>
                  </a:lnTo>
                  <a:lnTo>
                    <a:pt x="24130" y="113334"/>
                  </a:lnTo>
                  <a:lnTo>
                    <a:pt x="6311" y="153898"/>
                  </a:lnTo>
                  <a:lnTo>
                    <a:pt x="0" y="203111"/>
                  </a:lnTo>
                  <a:lnTo>
                    <a:pt x="5956" y="250228"/>
                  </a:lnTo>
                  <a:lnTo>
                    <a:pt x="22910" y="289369"/>
                  </a:lnTo>
                  <a:lnTo>
                    <a:pt x="49403" y="319087"/>
                  </a:lnTo>
                  <a:lnTo>
                    <a:pt x="84023" y="337972"/>
                  </a:lnTo>
                  <a:lnTo>
                    <a:pt x="125336" y="344576"/>
                  </a:lnTo>
                  <a:lnTo>
                    <a:pt x="166116" y="338518"/>
                  </a:lnTo>
                  <a:lnTo>
                    <a:pt x="201637" y="320535"/>
                  </a:lnTo>
                  <a:lnTo>
                    <a:pt x="206679" y="315201"/>
                  </a:lnTo>
                  <a:lnTo>
                    <a:pt x="229717" y="290880"/>
                  </a:lnTo>
                  <a:lnTo>
                    <a:pt x="248170" y="249859"/>
                  </a:lnTo>
                  <a:lnTo>
                    <a:pt x="254812" y="197726"/>
                  </a:lnTo>
                  <a:close/>
                </a:path>
                <a:path w="1148079" h="344804">
                  <a:moveTo>
                    <a:pt x="541870" y="61214"/>
                  </a:moveTo>
                  <a:lnTo>
                    <a:pt x="507961" y="61214"/>
                  </a:lnTo>
                  <a:lnTo>
                    <a:pt x="507961" y="177863"/>
                  </a:lnTo>
                  <a:lnTo>
                    <a:pt x="508139" y="208864"/>
                  </a:lnTo>
                  <a:lnTo>
                    <a:pt x="508787" y="237490"/>
                  </a:lnTo>
                  <a:lnTo>
                    <a:pt x="510044" y="264960"/>
                  </a:lnTo>
                  <a:lnTo>
                    <a:pt x="512102" y="292455"/>
                  </a:lnTo>
                  <a:lnTo>
                    <a:pt x="511263" y="292862"/>
                  </a:lnTo>
                  <a:lnTo>
                    <a:pt x="489026" y="249135"/>
                  </a:lnTo>
                  <a:lnTo>
                    <a:pt x="461213" y="202272"/>
                  </a:lnTo>
                  <a:lnTo>
                    <a:pt x="371868" y="61214"/>
                  </a:lnTo>
                  <a:lnTo>
                    <a:pt x="332562" y="61214"/>
                  </a:lnTo>
                  <a:lnTo>
                    <a:pt x="332562" y="340017"/>
                  </a:lnTo>
                  <a:lnTo>
                    <a:pt x="366483" y="340017"/>
                  </a:lnTo>
                  <a:lnTo>
                    <a:pt x="366483" y="220891"/>
                  </a:lnTo>
                  <a:lnTo>
                    <a:pt x="365798" y="159207"/>
                  </a:lnTo>
                  <a:lnTo>
                    <a:pt x="363588" y="105892"/>
                  </a:lnTo>
                  <a:lnTo>
                    <a:pt x="364832" y="105473"/>
                  </a:lnTo>
                  <a:lnTo>
                    <a:pt x="388874" y="151714"/>
                  </a:lnTo>
                  <a:lnTo>
                    <a:pt x="416953" y="198551"/>
                  </a:lnTo>
                  <a:lnTo>
                    <a:pt x="505472" y="340017"/>
                  </a:lnTo>
                  <a:lnTo>
                    <a:pt x="541870" y="340017"/>
                  </a:lnTo>
                  <a:lnTo>
                    <a:pt x="541870" y="61214"/>
                  </a:lnTo>
                  <a:close/>
                </a:path>
                <a:path w="1148079" h="344804">
                  <a:moveTo>
                    <a:pt x="792530" y="309638"/>
                  </a:moveTo>
                  <a:lnTo>
                    <a:pt x="671741" y="309638"/>
                  </a:lnTo>
                  <a:lnTo>
                    <a:pt x="671741" y="209308"/>
                  </a:lnTo>
                  <a:lnTo>
                    <a:pt x="780122" y="209308"/>
                  </a:lnTo>
                  <a:lnTo>
                    <a:pt x="780122" y="180098"/>
                  </a:lnTo>
                  <a:lnTo>
                    <a:pt x="671741" y="180098"/>
                  </a:lnTo>
                  <a:lnTo>
                    <a:pt x="671741" y="91198"/>
                  </a:lnTo>
                  <a:lnTo>
                    <a:pt x="786320" y="91198"/>
                  </a:lnTo>
                  <a:lnTo>
                    <a:pt x="786320" y="60718"/>
                  </a:lnTo>
                  <a:lnTo>
                    <a:pt x="635762" y="60718"/>
                  </a:lnTo>
                  <a:lnTo>
                    <a:pt x="635762" y="91198"/>
                  </a:lnTo>
                  <a:lnTo>
                    <a:pt x="635762" y="180098"/>
                  </a:lnTo>
                  <a:lnTo>
                    <a:pt x="635762" y="209308"/>
                  </a:lnTo>
                  <a:lnTo>
                    <a:pt x="635762" y="309638"/>
                  </a:lnTo>
                  <a:lnTo>
                    <a:pt x="635762" y="340118"/>
                  </a:lnTo>
                  <a:lnTo>
                    <a:pt x="792530" y="340118"/>
                  </a:lnTo>
                  <a:lnTo>
                    <a:pt x="792530" y="309638"/>
                  </a:lnTo>
                  <a:close/>
                </a:path>
                <a:path w="1148079" h="344804">
                  <a:moveTo>
                    <a:pt x="1147457" y="340029"/>
                  </a:moveTo>
                  <a:lnTo>
                    <a:pt x="1130084" y="61214"/>
                  </a:lnTo>
                  <a:lnTo>
                    <a:pt x="1084173" y="61214"/>
                  </a:lnTo>
                  <a:lnTo>
                    <a:pt x="1034529" y="196075"/>
                  </a:lnTo>
                  <a:lnTo>
                    <a:pt x="1017816" y="245668"/>
                  </a:lnTo>
                  <a:lnTo>
                    <a:pt x="1005154" y="289979"/>
                  </a:lnTo>
                  <a:lnTo>
                    <a:pt x="1003922" y="289979"/>
                  </a:lnTo>
                  <a:lnTo>
                    <a:pt x="991552" y="245046"/>
                  </a:lnTo>
                  <a:lnTo>
                    <a:pt x="975791" y="196075"/>
                  </a:lnTo>
                  <a:lnTo>
                    <a:pt x="928230" y="61214"/>
                  </a:lnTo>
                  <a:lnTo>
                    <a:pt x="882307" y="61214"/>
                  </a:lnTo>
                  <a:lnTo>
                    <a:pt x="862863" y="340029"/>
                  </a:lnTo>
                  <a:lnTo>
                    <a:pt x="897191" y="340029"/>
                  </a:lnTo>
                  <a:lnTo>
                    <a:pt x="904633" y="220497"/>
                  </a:lnTo>
                  <a:lnTo>
                    <a:pt x="906399" y="188493"/>
                  </a:lnTo>
                  <a:lnTo>
                    <a:pt x="909167" y="125272"/>
                  </a:lnTo>
                  <a:lnTo>
                    <a:pt x="910018" y="97218"/>
                  </a:lnTo>
                  <a:lnTo>
                    <a:pt x="910844" y="97218"/>
                  </a:lnTo>
                  <a:lnTo>
                    <a:pt x="924953" y="149085"/>
                  </a:lnTo>
                  <a:lnTo>
                    <a:pt x="943102" y="205587"/>
                  </a:lnTo>
                  <a:lnTo>
                    <a:pt x="988199" y="338378"/>
                  </a:lnTo>
                  <a:lnTo>
                    <a:pt x="1015504" y="338378"/>
                  </a:lnTo>
                  <a:lnTo>
                    <a:pt x="1064729" y="203111"/>
                  </a:lnTo>
                  <a:lnTo>
                    <a:pt x="1084008" y="147993"/>
                  </a:lnTo>
                  <a:lnTo>
                    <a:pt x="1099883" y="97218"/>
                  </a:lnTo>
                  <a:lnTo>
                    <a:pt x="1101128" y="97218"/>
                  </a:lnTo>
                  <a:lnTo>
                    <a:pt x="1101305" y="125222"/>
                  </a:lnTo>
                  <a:lnTo>
                    <a:pt x="1102258" y="155854"/>
                  </a:lnTo>
                  <a:lnTo>
                    <a:pt x="1105268" y="217589"/>
                  </a:lnTo>
                  <a:lnTo>
                    <a:pt x="1112304" y="340029"/>
                  </a:lnTo>
                  <a:lnTo>
                    <a:pt x="1147457" y="340029"/>
                  </a:lnTo>
                  <a:close/>
                </a:path>
              </a:pathLst>
            </a:custGeom>
            <a:solidFill>
              <a:srgbClr val="EF4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12193270" cy="6858000"/>
            </a:xfrm>
            <a:custGeom>
              <a:avLst/>
              <a:gdLst/>
              <a:ahLst/>
              <a:cxnLst/>
              <a:rect l="l" t="t" r="r" b="b"/>
              <a:pathLst>
                <a:path w="12193270" h="6858000">
                  <a:moveTo>
                    <a:pt x="3905212" y="6858000"/>
                  </a:moveTo>
                  <a:lnTo>
                    <a:pt x="0" y="2985605"/>
                  </a:lnTo>
                  <a:lnTo>
                    <a:pt x="457" y="5620601"/>
                  </a:lnTo>
                  <a:lnTo>
                    <a:pt x="0" y="6858000"/>
                  </a:lnTo>
                  <a:lnTo>
                    <a:pt x="3905212" y="6858000"/>
                  </a:lnTo>
                  <a:close/>
                </a:path>
                <a:path w="12193270" h="6858000">
                  <a:moveTo>
                    <a:pt x="12193194" y="0"/>
                  </a:moveTo>
                  <a:lnTo>
                    <a:pt x="10806506" y="0"/>
                  </a:lnTo>
                  <a:lnTo>
                    <a:pt x="10242144" y="1744726"/>
                  </a:lnTo>
                  <a:lnTo>
                    <a:pt x="12193194" y="1196670"/>
                  </a:lnTo>
                  <a:lnTo>
                    <a:pt x="12193194" y="0"/>
                  </a:lnTo>
                  <a:close/>
                </a:path>
              </a:pathLst>
            </a:custGeom>
            <a:solidFill>
              <a:srgbClr val="E738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531068" y="5633534"/>
            <a:ext cx="3130550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620" indent="418465">
              <a:lnSpc>
                <a:spcPct val="100000"/>
              </a:lnSpc>
              <a:spcBef>
                <a:spcPts val="105"/>
              </a:spcBef>
            </a:pPr>
            <a:r>
              <a:rPr sz="2400" b="1" spc="-190" dirty="0">
                <a:solidFill>
                  <a:srgbClr val="3F3F3F"/>
                </a:solidFill>
                <a:latin typeface="Verdana"/>
                <a:cs typeface="Verdana"/>
              </a:rPr>
              <a:t>Özel </a:t>
            </a:r>
            <a:r>
              <a:rPr sz="2400" b="1" spc="-254" dirty="0">
                <a:solidFill>
                  <a:srgbClr val="3F3F3F"/>
                </a:solidFill>
                <a:latin typeface="Verdana"/>
                <a:cs typeface="Verdana"/>
              </a:rPr>
              <a:t>Nedenlerin  </a:t>
            </a:r>
            <a:r>
              <a:rPr sz="2400" b="1" spc="-240" dirty="0">
                <a:solidFill>
                  <a:srgbClr val="3F3F3F"/>
                </a:solidFill>
                <a:latin typeface="Verdana"/>
                <a:cs typeface="Verdana"/>
              </a:rPr>
              <a:t>Engelleriyle</a:t>
            </a:r>
            <a:r>
              <a:rPr sz="2400" b="1" spc="-470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sz="2400" b="1" spc="-220" dirty="0">
                <a:solidFill>
                  <a:srgbClr val="3F3F3F"/>
                </a:solidFill>
                <a:latin typeface="Verdana"/>
                <a:cs typeface="Verdana"/>
              </a:rPr>
              <a:t>Mücadele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5300" y="722172"/>
            <a:ext cx="785495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solidFill>
                  <a:srgbClr val="E52E2D"/>
                </a:solidFill>
              </a:rPr>
              <a:t>Kocaeli</a:t>
            </a:r>
            <a:r>
              <a:rPr spc="-360" dirty="0">
                <a:solidFill>
                  <a:srgbClr val="E52E2D"/>
                </a:solidFill>
              </a:rPr>
              <a:t> </a:t>
            </a:r>
            <a:r>
              <a:rPr spc="-30" dirty="0">
                <a:solidFill>
                  <a:srgbClr val="E52E2D"/>
                </a:solidFill>
              </a:rPr>
              <a:t>Önem</a:t>
            </a:r>
            <a:r>
              <a:rPr spc="-360" dirty="0">
                <a:solidFill>
                  <a:srgbClr val="E52E2D"/>
                </a:solidFill>
              </a:rPr>
              <a:t> </a:t>
            </a:r>
            <a:r>
              <a:rPr spc="-85" dirty="0"/>
              <a:t>Projesinin</a:t>
            </a:r>
            <a:r>
              <a:rPr spc="-355" dirty="0"/>
              <a:t> </a:t>
            </a:r>
            <a:r>
              <a:rPr spc="-75" dirty="0"/>
              <a:t>Hedef</a:t>
            </a:r>
            <a:r>
              <a:rPr spc="-360" dirty="0"/>
              <a:t> </a:t>
            </a:r>
            <a:r>
              <a:rPr spc="-60" dirty="0"/>
              <a:t>Grupları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08095" y="1967433"/>
            <a:ext cx="5570855" cy="216027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700" b="1" spc="-105" dirty="0">
                <a:solidFill>
                  <a:srgbClr val="414042"/>
                </a:solidFill>
                <a:latin typeface="Trebuchet MS"/>
                <a:cs typeface="Trebuchet MS"/>
              </a:rPr>
              <a:t>Ç. </a:t>
            </a:r>
            <a:r>
              <a:rPr sz="1700" b="1" spc="-40" dirty="0">
                <a:solidFill>
                  <a:srgbClr val="414042"/>
                </a:solidFill>
                <a:latin typeface="Trebuchet MS"/>
                <a:cs typeface="Trebuchet MS"/>
              </a:rPr>
              <a:t>Tutukluluk</a:t>
            </a:r>
            <a:r>
              <a:rPr sz="1700" b="1" spc="-3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414042"/>
                </a:solidFill>
                <a:latin typeface="Trebuchet MS"/>
                <a:cs typeface="Trebuchet MS"/>
              </a:rPr>
              <a:t>Hali</a:t>
            </a:r>
            <a:endParaRPr sz="170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565"/>
              </a:spcBef>
              <a:buChar char="•"/>
              <a:tabLst>
                <a:tab pos="240665" algn="l"/>
                <a:tab pos="241935" algn="l"/>
              </a:tabLst>
            </a:pPr>
            <a:r>
              <a:rPr sz="1700" spc="-40" dirty="0">
                <a:solidFill>
                  <a:srgbClr val="414042"/>
                </a:solidFill>
                <a:latin typeface="Trebuchet MS"/>
                <a:cs typeface="Trebuchet MS"/>
              </a:rPr>
              <a:t>Ailesinden</a:t>
            </a:r>
            <a:r>
              <a:rPr sz="1700" spc="-1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700" spc="-60" dirty="0">
                <a:solidFill>
                  <a:srgbClr val="414042"/>
                </a:solidFill>
                <a:latin typeface="Trebuchet MS"/>
                <a:cs typeface="Trebuchet MS"/>
              </a:rPr>
              <a:t>bir</a:t>
            </a:r>
            <a:r>
              <a:rPr sz="17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700" spc="-45" dirty="0">
                <a:solidFill>
                  <a:srgbClr val="414042"/>
                </a:solidFill>
                <a:latin typeface="Trebuchet MS"/>
                <a:cs typeface="Trebuchet MS"/>
              </a:rPr>
              <a:t>üye</a:t>
            </a:r>
            <a:r>
              <a:rPr sz="17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700" spc="-55" dirty="0">
                <a:solidFill>
                  <a:srgbClr val="414042"/>
                </a:solidFill>
                <a:latin typeface="Trebuchet MS"/>
                <a:cs typeface="Trebuchet MS"/>
              </a:rPr>
              <a:t>cezaevinde</a:t>
            </a:r>
            <a:r>
              <a:rPr sz="17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700" spc="-35" dirty="0">
                <a:solidFill>
                  <a:srgbClr val="414042"/>
                </a:solidFill>
                <a:latin typeface="Trebuchet MS"/>
                <a:cs typeface="Trebuchet MS"/>
              </a:rPr>
              <a:t>olan</a:t>
            </a:r>
            <a:r>
              <a:rPr sz="17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700" spc="-55" dirty="0">
                <a:solidFill>
                  <a:srgbClr val="414042"/>
                </a:solidFill>
                <a:latin typeface="Trebuchet MS"/>
                <a:cs typeface="Trebuchet MS"/>
              </a:rPr>
              <a:t>öğrenciler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700" b="1" spc="-85" dirty="0">
                <a:solidFill>
                  <a:srgbClr val="414042"/>
                </a:solidFill>
                <a:latin typeface="Trebuchet MS"/>
                <a:cs typeface="Trebuchet MS"/>
              </a:rPr>
              <a:t>D.</a:t>
            </a:r>
            <a:r>
              <a:rPr sz="1700" b="1" spc="-1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414042"/>
                </a:solidFill>
                <a:latin typeface="Trebuchet MS"/>
                <a:cs typeface="Trebuchet MS"/>
              </a:rPr>
              <a:t>Sosyo-Ekonomik</a:t>
            </a:r>
            <a:r>
              <a:rPr sz="1700" b="1" spc="-2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700" b="1" spc="-55" dirty="0">
                <a:solidFill>
                  <a:srgbClr val="414042"/>
                </a:solidFill>
                <a:latin typeface="Trebuchet MS"/>
                <a:cs typeface="Trebuchet MS"/>
              </a:rPr>
              <a:t>Yetersizliği</a:t>
            </a:r>
            <a:r>
              <a:rPr sz="1700" b="1" spc="-1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414042"/>
                </a:solidFill>
                <a:latin typeface="Trebuchet MS"/>
                <a:cs typeface="Trebuchet MS"/>
              </a:rPr>
              <a:t>Olan</a:t>
            </a:r>
            <a:r>
              <a:rPr sz="1700" b="1" spc="-1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700" b="1" spc="-40" dirty="0">
                <a:solidFill>
                  <a:srgbClr val="414042"/>
                </a:solidFill>
                <a:latin typeface="Trebuchet MS"/>
                <a:cs typeface="Trebuchet MS"/>
              </a:rPr>
              <a:t>Öğrenciler</a:t>
            </a:r>
            <a:endParaRPr sz="170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570"/>
              </a:spcBef>
              <a:buChar char="•"/>
              <a:tabLst>
                <a:tab pos="240665" algn="l"/>
                <a:tab pos="241935" algn="l"/>
              </a:tabLst>
            </a:pPr>
            <a:r>
              <a:rPr sz="1700" spc="-25" dirty="0">
                <a:solidFill>
                  <a:srgbClr val="414042"/>
                </a:solidFill>
                <a:latin typeface="Trebuchet MS"/>
                <a:cs typeface="Trebuchet MS"/>
              </a:rPr>
              <a:t>Annesi</a:t>
            </a:r>
            <a:r>
              <a:rPr sz="17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700" spc="-60" dirty="0">
                <a:solidFill>
                  <a:srgbClr val="414042"/>
                </a:solidFill>
                <a:latin typeface="Trebuchet MS"/>
                <a:cs typeface="Trebuchet MS"/>
              </a:rPr>
              <a:t>veya</a:t>
            </a:r>
            <a:r>
              <a:rPr sz="17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700" spc="-35" dirty="0">
                <a:solidFill>
                  <a:srgbClr val="414042"/>
                </a:solidFill>
                <a:latin typeface="Trebuchet MS"/>
                <a:cs typeface="Trebuchet MS"/>
              </a:rPr>
              <a:t>babası</a:t>
            </a:r>
            <a:r>
              <a:rPr sz="17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700" spc="-70" dirty="0">
                <a:solidFill>
                  <a:srgbClr val="414042"/>
                </a:solidFill>
                <a:latin typeface="Trebuchet MS"/>
                <a:cs typeface="Trebuchet MS"/>
              </a:rPr>
              <a:t>çalışamayacak</a:t>
            </a:r>
            <a:r>
              <a:rPr sz="17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414042"/>
                </a:solidFill>
                <a:latin typeface="Trebuchet MS"/>
                <a:cs typeface="Trebuchet MS"/>
              </a:rPr>
              <a:t>durumda</a:t>
            </a:r>
            <a:r>
              <a:rPr sz="17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700" spc="-35" dirty="0">
                <a:solidFill>
                  <a:srgbClr val="414042"/>
                </a:solidFill>
                <a:latin typeface="Trebuchet MS"/>
                <a:cs typeface="Trebuchet MS"/>
              </a:rPr>
              <a:t>olan</a:t>
            </a:r>
            <a:r>
              <a:rPr sz="17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700" spc="-55" dirty="0">
                <a:solidFill>
                  <a:srgbClr val="414042"/>
                </a:solidFill>
                <a:latin typeface="Trebuchet MS"/>
                <a:cs typeface="Trebuchet MS"/>
              </a:rPr>
              <a:t>öğrenciler</a:t>
            </a:r>
            <a:endParaRPr sz="170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buChar char="•"/>
              <a:tabLst>
                <a:tab pos="240665" algn="l"/>
                <a:tab pos="241935" algn="l"/>
              </a:tabLst>
            </a:pPr>
            <a:r>
              <a:rPr sz="1700" spc="-35" dirty="0">
                <a:solidFill>
                  <a:srgbClr val="414042"/>
                </a:solidFill>
                <a:latin typeface="Trebuchet MS"/>
                <a:cs typeface="Trebuchet MS"/>
              </a:rPr>
              <a:t>Düzenli</a:t>
            </a:r>
            <a:r>
              <a:rPr sz="1700" spc="-1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700" spc="-65" dirty="0">
                <a:solidFill>
                  <a:srgbClr val="414042"/>
                </a:solidFill>
                <a:latin typeface="Trebuchet MS"/>
                <a:cs typeface="Trebuchet MS"/>
              </a:rPr>
              <a:t>işi</a:t>
            </a:r>
            <a:r>
              <a:rPr sz="17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700" spc="-40" dirty="0">
                <a:solidFill>
                  <a:srgbClr val="414042"/>
                </a:solidFill>
                <a:latin typeface="Trebuchet MS"/>
                <a:cs typeface="Trebuchet MS"/>
              </a:rPr>
              <a:t>olmayan</a:t>
            </a:r>
            <a:r>
              <a:rPr sz="17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700" spc="-30" dirty="0">
                <a:solidFill>
                  <a:srgbClr val="414042"/>
                </a:solidFill>
                <a:latin typeface="Trebuchet MS"/>
                <a:cs typeface="Trebuchet MS"/>
              </a:rPr>
              <a:t>anne</a:t>
            </a:r>
            <a:r>
              <a:rPr sz="17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700" spc="-60" dirty="0">
                <a:solidFill>
                  <a:srgbClr val="414042"/>
                </a:solidFill>
                <a:latin typeface="Trebuchet MS"/>
                <a:cs typeface="Trebuchet MS"/>
              </a:rPr>
              <a:t>veya</a:t>
            </a:r>
            <a:r>
              <a:rPr sz="17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700" spc="-45" dirty="0">
                <a:solidFill>
                  <a:srgbClr val="414042"/>
                </a:solidFill>
                <a:latin typeface="Trebuchet MS"/>
                <a:cs typeface="Trebuchet MS"/>
              </a:rPr>
              <a:t>babaya</a:t>
            </a:r>
            <a:r>
              <a:rPr sz="17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700" spc="-30" dirty="0">
                <a:solidFill>
                  <a:srgbClr val="414042"/>
                </a:solidFill>
                <a:latin typeface="Trebuchet MS"/>
                <a:cs typeface="Trebuchet MS"/>
              </a:rPr>
              <a:t>sahip</a:t>
            </a:r>
            <a:r>
              <a:rPr sz="1700" spc="-1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700" spc="-55" dirty="0">
                <a:solidFill>
                  <a:srgbClr val="414042"/>
                </a:solidFill>
                <a:latin typeface="Trebuchet MS"/>
                <a:cs typeface="Trebuchet MS"/>
              </a:rPr>
              <a:t>öğrenciler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8095" y="5378653"/>
            <a:ext cx="283527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30" dirty="0">
                <a:solidFill>
                  <a:srgbClr val="414042"/>
                </a:solidFill>
                <a:latin typeface="Trebuchet MS"/>
                <a:cs typeface="Trebuchet MS"/>
              </a:rPr>
              <a:t>E. </a:t>
            </a:r>
            <a:r>
              <a:rPr sz="1700" b="1" spc="5" dirty="0">
                <a:solidFill>
                  <a:srgbClr val="414042"/>
                </a:solidFill>
                <a:latin typeface="Trebuchet MS"/>
                <a:cs typeface="Trebuchet MS"/>
              </a:rPr>
              <a:t>Bağımlılığı </a:t>
            </a:r>
            <a:r>
              <a:rPr sz="1700" b="1" spc="-10" dirty="0">
                <a:solidFill>
                  <a:srgbClr val="414042"/>
                </a:solidFill>
                <a:latin typeface="Trebuchet MS"/>
                <a:cs typeface="Trebuchet MS"/>
              </a:rPr>
              <a:t>Olan</a:t>
            </a:r>
            <a:r>
              <a:rPr sz="1700" b="1" spc="-409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700" b="1" spc="-40" dirty="0">
                <a:solidFill>
                  <a:srgbClr val="414042"/>
                </a:solidFill>
                <a:latin typeface="Trebuchet MS"/>
                <a:cs typeface="Trebuchet MS"/>
              </a:rPr>
              <a:t>Öğrenciler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03398" y="5378653"/>
            <a:ext cx="199453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220" dirty="0">
                <a:solidFill>
                  <a:srgbClr val="414042"/>
                </a:solidFill>
                <a:latin typeface="Trebuchet MS"/>
                <a:cs typeface="Trebuchet MS"/>
              </a:rPr>
              <a:t>F. </a:t>
            </a:r>
            <a:r>
              <a:rPr sz="1700" b="1" spc="-25" dirty="0">
                <a:solidFill>
                  <a:srgbClr val="414042"/>
                </a:solidFill>
                <a:latin typeface="Trebuchet MS"/>
                <a:cs typeface="Trebuchet MS"/>
              </a:rPr>
              <a:t>Mülteci</a:t>
            </a:r>
            <a:r>
              <a:rPr sz="1700" b="1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700" b="1" spc="-40" dirty="0">
                <a:solidFill>
                  <a:srgbClr val="414042"/>
                </a:solidFill>
                <a:latin typeface="Trebuchet MS"/>
                <a:cs typeface="Trebuchet MS"/>
              </a:rPr>
              <a:t>Öğrenciler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07999" y="1386001"/>
            <a:ext cx="9446895" cy="2936240"/>
            <a:chOff x="1007999" y="1386001"/>
            <a:chExt cx="9446895" cy="2936240"/>
          </a:xfrm>
        </p:grpSpPr>
        <p:sp>
          <p:nvSpPr>
            <p:cNvPr id="7" name="object 7"/>
            <p:cNvSpPr/>
            <p:nvPr/>
          </p:nvSpPr>
          <p:spPr>
            <a:xfrm>
              <a:off x="1007999" y="2760357"/>
              <a:ext cx="9446895" cy="0"/>
            </a:xfrm>
            <a:custGeom>
              <a:avLst/>
              <a:gdLst/>
              <a:ahLst/>
              <a:cxnLst/>
              <a:rect l="l" t="t" r="r" b="b"/>
              <a:pathLst>
                <a:path w="9446895">
                  <a:moveTo>
                    <a:pt x="0" y="0"/>
                  </a:moveTo>
                  <a:lnTo>
                    <a:pt x="9446399" y="0"/>
                  </a:lnTo>
                </a:path>
              </a:pathLst>
            </a:custGeom>
            <a:ln w="12700">
              <a:solidFill>
                <a:srgbClr val="E52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25525" y="1403527"/>
              <a:ext cx="2386965" cy="1430020"/>
            </a:xfrm>
            <a:custGeom>
              <a:avLst/>
              <a:gdLst/>
              <a:ahLst/>
              <a:cxnLst/>
              <a:rect l="l" t="t" r="r" b="b"/>
              <a:pathLst>
                <a:path w="2386965" h="1430020">
                  <a:moveTo>
                    <a:pt x="2386583" y="0"/>
                  </a:moveTo>
                  <a:lnTo>
                    <a:pt x="0" y="0"/>
                  </a:lnTo>
                  <a:lnTo>
                    <a:pt x="0" y="1429512"/>
                  </a:lnTo>
                  <a:lnTo>
                    <a:pt x="2386583" y="1429512"/>
                  </a:lnTo>
                  <a:lnTo>
                    <a:pt x="2386583" y="0"/>
                  </a:lnTo>
                  <a:close/>
                </a:path>
              </a:pathLst>
            </a:custGeom>
            <a:solidFill>
              <a:srgbClr val="231F2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07999" y="1386001"/>
              <a:ext cx="2242794" cy="12870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07999" y="4285056"/>
              <a:ext cx="9446895" cy="0"/>
            </a:xfrm>
            <a:custGeom>
              <a:avLst/>
              <a:gdLst/>
              <a:ahLst/>
              <a:cxnLst/>
              <a:rect l="l" t="t" r="r" b="b"/>
              <a:pathLst>
                <a:path w="9446895">
                  <a:moveTo>
                    <a:pt x="0" y="0"/>
                  </a:moveTo>
                  <a:lnTo>
                    <a:pt x="9446399" y="0"/>
                  </a:lnTo>
                </a:path>
              </a:pathLst>
            </a:custGeom>
            <a:ln w="12700">
              <a:solidFill>
                <a:srgbClr val="E52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5525" y="2892234"/>
              <a:ext cx="2386965" cy="1430020"/>
            </a:xfrm>
            <a:custGeom>
              <a:avLst/>
              <a:gdLst/>
              <a:ahLst/>
              <a:cxnLst/>
              <a:rect l="l" t="t" r="r" b="b"/>
              <a:pathLst>
                <a:path w="2386965" h="1430020">
                  <a:moveTo>
                    <a:pt x="2386583" y="0"/>
                  </a:moveTo>
                  <a:lnTo>
                    <a:pt x="0" y="0"/>
                  </a:lnTo>
                  <a:lnTo>
                    <a:pt x="0" y="1429512"/>
                  </a:lnTo>
                  <a:lnTo>
                    <a:pt x="2386583" y="1429512"/>
                  </a:lnTo>
                  <a:lnTo>
                    <a:pt x="2386583" y="0"/>
                  </a:lnTo>
                  <a:close/>
                </a:path>
              </a:pathLst>
            </a:custGeom>
            <a:solidFill>
              <a:srgbClr val="231F2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7999" y="2874708"/>
              <a:ext cx="2242794" cy="12869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007999" y="4414113"/>
            <a:ext cx="5371465" cy="1447165"/>
            <a:chOff x="1007999" y="4414113"/>
            <a:chExt cx="5371465" cy="1447165"/>
          </a:xfrm>
        </p:grpSpPr>
        <p:sp>
          <p:nvSpPr>
            <p:cNvPr id="14" name="object 14"/>
            <p:cNvSpPr/>
            <p:nvPr/>
          </p:nvSpPr>
          <p:spPr>
            <a:xfrm>
              <a:off x="1007999" y="5807651"/>
              <a:ext cx="5371465" cy="0"/>
            </a:xfrm>
            <a:custGeom>
              <a:avLst/>
              <a:gdLst/>
              <a:ahLst/>
              <a:cxnLst/>
              <a:rect l="l" t="t" r="r" b="b"/>
              <a:pathLst>
                <a:path w="5371465">
                  <a:moveTo>
                    <a:pt x="0" y="0"/>
                  </a:moveTo>
                  <a:lnTo>
                    <a:pt x="5371198" y="0"/>
                  </a:lnTo>
                </a:path>
              </a:pathLst>
            </a:custGeom>
            <a:ln w="12700">
              <a:solidFill>
                <a:srgbClr val="E52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25525" y="4431639"/>
              <a:ext cx="2386965" cy="1430020"/>
            </a:xfrm>
            <a:custGeom>
              <a:avLst/>
              <a:gdLst/>
              <a:ahLst/>
              <a:cxnLst/>
              <a:rect l="l" t="t" r="r" b="b"/>
              <a:pathLst>
                <a:path w="2386965" h="1430020">
                  <a:moveTo>
                    <a:pt x="2386583" y="0"/>
                  </a:moveTo>
                  <a:lnTo>
                    <a:pt x="0" y="0"/>
                  </a:lnTo>
                  <a:lnTo>
                    <a:pt x="0" y="1429512"/>
                  </a:lnTo>
                  <a:lnTo>
                    <a:pt x="2386583" y="1429512"/>
                  </a:lnTo>
                  <a:lnTo>
                    <a:pt x="2386583" y="0"/>
                  </a:lnTo>
                  <a:close/>
                </a:path>
              </a:pathLst>
            </a:custGeom>
            <a:solidFill>
              <a:srgbClr val="231F2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7999" y="4414113"/>
              <a:ext cx="2242794" cy="12869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503390" y="4414113"/>
            <a:ext cx="4519930" cy="1447165"/>
            <a:chOff x="6503390" y="4414113"/>
            <a:chExt cx="4519930" cy="1447165"/>
          </a:xfrm>
        </p:grpSpPr>
        <p:sp>
          <p:nvSpPr>
            <p:cNvPr id="18" name="object 18"/>
            <p:cNvSpPr/>
            <p:nvPr/>
          </p:nvSpPr>
          <p:spPr>
            <a:xfrm>
              <a:off x="6503403" y="5807651"/>
              <a:ext cx="4519930" cy="0"/>
            </a:xfrm>
            <a:custGeom>
              <a:avLst/>
              <a:gdLst/>
              <a:ahLst/>
              <a:cxnLst/>
              <a:rect l="l" t="t" r="r" b="b"/>
              <a:pathLst>
                <a:path w="4519930">
                  <a:moveTo>
                    <a:pt x="0" y="0"/>
                  </a:moveTo>
                  <a:lnTo>
                    <a:pt x="4519803" y="0"/>
                  </a:lnTo>
                </a:path>
              </a:pathLst>
            </a:custGeom>
            <a:ln w="12700">
              <a:solidFill>
                <a:srgbClr val="E52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20929" y="4431639"/>
              <a:ext cx="2386965" cy="1430020"/>
            </a:xfrm>
            <a:custGeom>
              <a:avLst/>
              <a:gdLst/>
              <a:ahLst/>
              <a:cxnLst/>
              <a:rect l="l" t="t" r="r" b="b"/>
              <a:pathLst>
                <a:path w="2386965" h="1430020">
                  <a:moveTo>
                    <a:pt x="2386583" y="0"/>
                  </a:moveTo>
                  <a:lnTo>
                    <a:pt x="0" y="0"/>
                  </a:lnTo>
                  <a:lnTo>
                    <a:pt x="0" y="1429512"/>
                  </a:lnTo>
                  <a:lnTo>
                    <a:pt x="2386583" y="1429512"/>
                  </a:lnTo>
                  <a:lnTo>
                    <a:pt x="2386583" y="0"/>
                  </a:lnTo>
                  <a:close/>
                </a:path>
              </a:pathLst>
            </a:custGeom>
            <a:solidFill>
              <a:srgbClr val="231F2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03390" y="4414113"/>
              <a:ext cx="2242807" cy="12869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03" y="0"/>
            <a:ext cx="12184380" cy="6860540"/>
            <a:chOff x="9003" y="0"/>
            <a:chExt cx="12184380" cy="6860540"/>
          </a:xfrm>
        </p:grpSpPr>
        <p:sp>
          <p:nvSpPr>
            <p:cNvPr id="3" name="object 3"/>
            <p:cNvSpPr/>
            <p:nvPr/>
          </p:nvSpPr>
          <p:spPr>
            <a:xfrm>
              <a:off x="6365913" y="6009766"/>
              <a:ext cx="322580" cy="251460"/>
            </a:xfrm>
            <a:custGeom>
              <a:avLst/>
              <a:gdLst/>
              <a:ahLst/>
              <a:cxnLst/>
              <a:rect l="l" t="t" r="r" b="b"/>
              <a:pathLst>
                <a:path w="322579" h="251460">
                  <a:moveTo>
                    <a:pt x="115468" y="227825"/>
                  </a:moveTo>
                  <a:lnTo>
                    <a:pt x="26504" y="227825"/>
                  </a:lnTo>
                  <a:lnTo>
                    <a:pt x="26504" y="154165"/>
                  </a:lnTo>
                  <a:lnTo>
                    <a:pt x="106324" y="154165"/>
                  </a:lnTo>
                  <a:lnTo>
                    <a:pt x="106324" y="132575"/>
                  </a:lnTo>
                  <a:lnTo>
                    <a:pt x="26504" y="132575"/>
                  </a:lnTo>
                  <a:lnTo>
                    <a:pt x="26504" y="67805"/>
                  </a:lnTo>
                  <a:lnTo>
                    <a:pt x="110883" y="67805"/>
                  </a:lnTo>
                  <a:lnTo>
                    <a:pt x="110883" y="44945"/>
                  </a:lnTo>
                  <a:lnTo>
                    <a:pt x="0" y="44945"/>
                  </a:lnTo>
                  <a:lnTo>
                    <a:pt x="0" y="67805"/>
                  </a:lnTo>
                  <a:lnTo>
                    <a:pt x="0" y="132575"/>
                  </a:lnTo>
                  <a:lnTo>
                    <a:pt x="0" y="154165"/>
                  </a:lnTo>
                  <a:lnTo>
                    <a:pt x="0" y="227825"/>
                  </a:lnTo>
                  <a:lnTo>
                    <a:pt x="0" y="250685"/>
                  </a:lnTo>
                  <a:lnTo>
                    <a:pt x="115468" y="250685"/>
                  </a:lnTo>
                  <a:lnTo>
                    <a:pt x="115468" y="227825"/>
                  </a:lnTo>
                  <a:close/>
                </a:path>
                <a:path w="322579" h="251460">
                  <a:moveTo>
                    <a:pt x="264109" y="227977"/>
                  </a:moveTo>
                  <a:lnTo>
                    <a:pt x="176377" y="227977"/>
                  </a:lnTo>
                  <a:lnTo>
                    <a:pt x="176377" y="45097"/>
                  </a:lnTo>
                  <a:lnTo>
                    <a:pt x="149860" y="45097"/>
                  </a:lnTo>
                  <a:lnTo>
                    <a:pt x="149860" y="227977"/>
                  </a:lnTo>
                  <a:lnTo>
                    <a:pt x="149860" y="250837"/>
                  </a:lnTo>
                  <a:lnTo>
                    <a:pt x="264109" y="250837"/>
                  </a:lnTo>
                  <a:lnTo>
                    <a:pt x="264109" y="227977"/>
                  </a:lnTo>
                  <a:close/>
                </a:path>
                <a:path w="322579" h="251460">
                  <a:moveTo>
                    <a:pt x="320141" y="45097"/>
                  </a:moveTo>
                  <a:lnTo>
                    <a:pt x="293636" y="45097"/>
                  </a:lnTo>
                  <a:lnTo>
                    <a:pt x="293636" y="250431"/>
                  </a:lnTo>
                  <a:lnTo>
                    <a:pt x="320141" y="250431"/>
                  </a:lnTo>
                  <a:lnTo>
                    <a:pt x="320141" y="45097"/>
                  </a:lnTo>
                  <a:close/>
                </a:path>
                <a:path w="322579" h="251460">
                  <a:moveTo>
                    <a:pt x="321970" y="7315"/>
                  </a:moveTo>
                  <a:lnTo>
                    <a:pt x="315582" y="0"/>
                  </a:lnTo>
                  <a:lnTo>
                    <a:pt x="298805" y="0"/>
                  </a:lnTo>
                  <a:lnTo>
                    <a:pt x="292112" y="7315"/>
                  </a:lnTo>
                  <a:lnTo>
                    <a:pt x="292112" y="23152"/>
                  </a:lnTo>
                  <a:lnTo>
                    <a:pt x="298513" y="30772"/>
                  </a:lnTo>
                  <a:lnTo>
                    <a:pt x="315582" y="30772"/>
                  </a:lnTo>
                  <a:lnTo>
                    <a:pt x="321970" y="23152"/>
                  </a:lnTo>
                  <a:lnTo>
                    <a:pt x="321970" y="7315"/>
                  </a:lnTo>
                  <a:close/>
                </a:path>
              </a:pathLst>
            </a:custGeom>
            <a:solidFill>
              <a:srgbClr val="2037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42152" y="6243287"/>
              <a:ext cx="191135" cy="257810"/>
            </a:xfrm>
            <a:custGeom>
              <a:avLst/>
              <a:gdLst/>
              <a:ahLst/>
              <a:cxnLst/>
              <a:rect l="l" t="t" r="r" b="b"/>
              <a:pathLst>
                <a:path w="191135" h="257810">
                  <a:moveTo>
                    <a:pt x="133057" y="0"/>
                  </a:moveTo>
                  <a:lnTo>
                    <a:pt x="115430" y="0"/>
                  </a:lnTo>
                  <a:lnTo>
                    <a:pt x="108927" y="7124"/>
                  </a:lnTo>
                  <a:lnTo>
                    <a:pt x="108927" y="24155"/>
                  </a:lnTo>
                  <a:lnTo>
                    <a:pt x="115112" y="31254"/>
                  </a:lnTo>
                  <a:lnTo>
                    <a:pt x="133375" y="31254"/>
                  </a:lnTo>
                  <a:lnTo>
                    <a:pt x="139255" y="24155"/>
                  </a:lnTo>
                  <a:lnTo>
                    <a:pt x="139255" y="6807"/>
                  </a:lnTo>
                  <a:lnTo>
                    <a:pt x="133057" y="0"/>
                  </a:lnTo>
                  <a:close/>
                </a:path>
                <a:path w="191135" h="257810">
                  <a:moveTo>
                    <a:pt x="75514" y="0"/>
                  </a:moveTo>
                  <a:lnTo>
                    <a:pt x="58178" y="0"/>
                  </a:lnTo>
                  <a:lnTo>
                    <a:pt x="51676" y="7124"/>
                  </a:lnTo>
                  <a:lnTo>
                    <a:pt x="51676" y="24155"/>
                  </a:lnTo>
                  <a:lnTo>
                    <a:pt x="57556" y="31254"/>
                  </a:lnTo>
                  <a:lnTo>
                    <a:pt x="75818" y="31254"/>
                  </a:lnTo>
                  <a:lnTo>
                    <a:pt x="81686" y="24155"/>
                  </a:lnTo>
                  <a:lnTo>
                    <a:pt x="81686" y="6807"/>
                  </a:lnTo>
                  <a:lnTo>
                    <a:pt x="75514" y="0"/>
                  </a:lnTo>
                  <a:close/>
                </a:path>
                <a:path w="191135" h="257810">
                  <a:moveTo>
                    <a:pt x="96862" y="42392"/>
                  </a:moveTo>
                  <a:lnTo>
                    <a:pt x="58228" y="50197"/>
                  </a:lnTo>
                  <a:lnTo>
                    <a:pt x="27543" y="72336"/>
                  </a:lnTo>
                  <a:lnTo>
                    <a:pt x="7301" y="106889"/>
                  </a:lnTo>
                  <a:lnTo>
                    <a:pt x="0" y="151942"/>
                  </a:lnTo>
                  <a:lnTo>
                    <a:pt x="6905" y="195112"/>
                  </a:lnTo>
                  <a:lnTo>
                    <a:pt x="26227" y="228531"/>
                  </a:lnTo>
                  <a:lnTo>
                    <a:pt x="55876" y="250113"/>
                  </a:lnTo>
                  <a:lnTo>
                    <a:pt x="93764" y="257771"/>
                  </a:lnTo>
                  <a:lnTo>
                    <a:pt x="131353" y="250704"/>
                  </a:lnTo>
                  <a:lnTo>
                    <a:pt x="153266" y="235813"/>
                  </a:lnTo>
                  <a:lnTo>
                    <a:pt x="95313" y="235813"/>
                  </a:lnTo>
                  <a:lnTo>
                    <a:pt x="67027" y="228878"/>
                  </a:lnTo>
                  <a:lnTo>
                    <a:pt x="46143" y="210278"/>
                  </a:lnTo>
                  <a:lnTo>
                    <a:pt x="33211" y="183323"/>
                  </a:lnTo>
                  <a:lnTo>
                    <a:pt x="28778" y="151320"/>
                  </a:lnTo>
                  <a:lnTo>
                    <a:pt x="32956" y="118420"/>
                  </a:lnTo>
                  <a:lnTo>
                    <a:pt x="45491" y="90679"/>
                  </a:lnTo>
                  <a:lnTo>
                    <a:pt x="66379" y="71523"/>
                  </a:lnTo>
                  <a:lnTo>
                    <a:pt x="95618" y="64376"/>
                  </a:lnTo>
                  <a:lnTo>
                    <a:pt x="154807" y="64376"/>
                  </a:lnTo>
                  <a:lnTo>
                    <a:pt x="135532" y="50179"/>
                  </a:lnTo>
                  <a:lnTo>
                    <a:pt x="96862" y="42392"/>
                  </a:lnTo>
                  <a:close/>
                </a:path>
                <a:path w="191135" h="257810">
                  <a:moveTo>
                    <a:pt x="154807" y="64376"/>
                  </a:moveTo>
                  <a:lnTo>
                    <a:pt x="95618" y="64376"/>
                  </a:lnTo>
                  <a:lnTo>
                    <a:pt x="124943" y="71792"/>
                  </a:lnTo>
                  <a:lnTo>
                    <a:pt x="145711" y="91219"/>
                  </a:lnTo>
                  <a:lnTo>
                    <a:pt x="158067" y="118420"/>
                  </a:lnTo>
                  <a:lnTo>
                    <a:pt x="162153" y="149161"/>
                  </a:lnTo>
                  <a:lnTo>
                    <a:pt x="157715" y="182674"/>
                  </a:lnTo>
                  <a:lnTo>
                    <a:pt x="144749" y="210242"/>
                  </a:lnTo>
                  <a:lnTo>
                    <a:pt x="123775" y="228932"/>
                  </a:lnTo>
                  <a:lnTo>
                    <a:pt x="95313" y="235813"/>
                  </a:lnTo>
                  <a:lnTo>
                    <a:pt x="153266" y="235813"/>
                  </a:lnTo>
                  <a:lnTo>
                    <a:pt x="162155" y="229773"/>
                  </a:lnTo>
                  <a:lnTo>
                    <a:pt x="182977" y="195380"/>
                  </a:lnTo>
                  <a:lnTo>
                    <a:pt x="190626" y="147929"/>
                  </a:lnTo>
                  <a:lnTo>
                    <a:pt x="183982" y="105330"/>
                  </a:lnTo>
                  <a:lnTo>
                    <a:pt x="165095" y="71953"/>
                  </a:lnTo>
                  <a:lnTo>
                    <a:pt x="154807" y="64376"/>
                  </a:lnTo>
                  <a:close/>
                </a:path>
              </a:pathLst>
            </a:custGeom>
            <a:solidFill>
              <a:srgbClr val="EF4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0958" y="6289090"/>
              <a:ext cx="156578" cy="208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17780" y="6289382"/>
              <a:ext cx="117475" cy="208279"/>
            </a:xfrm>
            <a:custGeom>
              <a:avLst/>
              <a:gdLst/>
              <a:ahLst/>
              <a:cxnLst/>
              <a:rect l="l" t="t" r="r" b="b"/>
              <a:pathLst>
                <a:path w="117475" h="208279">
                  <a:moveTo>
                    <a:pt x="117271" y="185420"/>
                  </a:moveTo>
                  <a:lnTo>
                    <a:pt x="26924" y="185420"/>
                  </a:lnTo>
                  <a:lnTo>
                    <a:pt x="26924" y="110490"/>
                  </a:lnTo>
                  <a:lnTo>
                    <a:pt x="108000" y="110490"/>
                  </a:lnTo>
                  <a:lnTo>
                    <a:pt x="108000" y="87630"/>
                  </a:lnTo>
                  <a:lnTo>
                    <a:pt x="26924" y="87630"/>
                  </a:lnTo>
                  <a:lnTo>
                    <a:pt x="26924" y="22860"/>
                  </a:lnTo>
                  <a:lnTo>
                    <a:pt x="112636" y="22860"/>
                  </a:lnTo>
                  <a:lnTo>
                    <a:pt x="112636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87630"/>
                  </a:lnTo>
                  <a:lnTo>
                    <a:pt x="0" y="110490"/>
                  </a:lnTo>
                  <a:lnTo>
                    <a:pt x="0" y="185420"/>
                  </a:lnTo>
                  <a:lnTo>
                    <a:pt x="0" y="208280"/>
                  </a:lnTo>
                  <a:lnTo>
                    <a:pt x="117271" y="208280"/>
                  </a:lnTo>
                  <a:lnTo>
                    <a:pt x="117271" y="185420"/>
                  </a:lnTo>
                  <a:close/>
                </a:path>
              </a:pathLst>
            </a:custGeom>
            <a:solidFill>
              <a:srgbClr val="EF4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87668" y="6289090"/>
              <a:ext cx="212890" cy="2085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004" y="0"/>
              <a:ext cx="1552954" cy="6858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03" y="6"/>
              <a:ext cx="1271905" cy="6860540"/>
            </a:xfrm>
            <a:custGeom>
              <a:avLst/>
              <a:gdLst/>
              <a:ahLst/>
              <a:cxnLst/>
              <a:rect l="l" t="t" r="r" b="b"/>
              <a:pathLst>
                <a:path w="1271905" h="6860540">
                  <a:moveTo>
                    <a:pt x="0" y="0"/>
                  </a:moveTo>
                  <a:lnTo>
                    <a:pt x="469" y="5620588"/>
                  </a:lnTo>
                  <a:lnTo>
                    <a:pt x="0" y="6859320"/>
                  </a:lnTo>
                  <a:lnTo>
                    <a:pt x="1271714" y="6860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38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12055" y="0"/>
              <a:ext cx="1481137" cy="6858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815510" y="0"/>
              <a:ext cx="1377950" cy="6813550"/>
            </a:xfrm>
            <a:custGeom>
              <a:avLst/>
              <a:gdLst/>
              <a:ahLst/>
              <a:cxnLst/>
              <a:rect l="l" t="t" r="r" b="b"/>
              <a:pathLst>
                <a:path w="1377950" h="6813550">
                  <a:moveTo>
                    <a:pt x="1377683" y="0"/>
                  </a:moveTo>
                  <a:lnTo>
                    <a:pt x="0" y="0"/>
                  </a:lnTo>
                  <a:lnTo>
                    <a:pt x="1377683" y="6813404"/>
                  </a:lnTo>
                  <a:lnTo>
                    <a:pt x="1377683" y="0"/>
                  </a:lnTo>
                  <a:close/>
                </a:path>
              </a:pathLst>
            </a:custGeom>
            <a:solidFill>
              <a:srgbClr val="E738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solidFill>
                  <a:srgbClr val="E52E2D"/>
                </a:solidFill>
              </a:rPr>
              <a:t>Kocaeli</a:t>
            </a:r>
            <a:r>
              <a:rPr spc="-365" dirty="0">
                <a:solidFill>
                  <a:srgbClr val="E52E2D"/>
                </a:solidFill>
              </a:rPr>
              <a:t> </a:t>
            </a:r>
            <a:r>
              <a:rPr spc="-30" dirty="0">
                <a:solidFill>
                  <a:srgbClr val="E52E2D"/>
                </a:solidFill>
              </a:rPr>
              <a:t>Önem</a:t>
            </a:r>
            <a:r>
              <a:rPr spc="-360" dirty="0">
                <a:solidFill>
                  <a:srgbClr val="E52E2D"/>
                </a:solidFill>
              </a:rPr>
              <a:t> </a:t>
            </a:r>
            <a:r>
              <a:rPr spc="-105" dirty="0"/>
              <a:t>Projesi</a:t>
            </a:r>
            <a:r>
              <a:rPr spc="-360" dirty="0"/>
              <a:t> </a:t>
            </a:r>
            <a:r>
              <a:rPr spc="-5" dirty="0"/>
              <a:t>Kapsamında</a:t>
            </a:r>
            <a:r>
              <a:rPr spc="-495" dirty="0"/>
              <a:t> </a:t>
            </a:r>
            <a:r>
              <a:rPr spc="-85" dirty="0"/>
              <a:t>Yapılacak  </a:t>
            </a:r>
            <a:r>
              <a:rPr spc="-80" dirty="0"/>
              <a:t>Etkinlikler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734731" y="2293975"/>
            <a:ext cx="2927985" cy="292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805" indent="-457834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71805" algn="l"/>
                <a:tab pos="472440" algn="l"/>
              </a:tabLst>
            </a:pPr>
            <a:r>
              <a:rPr sz="1900" spc="-45" dirty="0">
                <a:solidFill>
                  <a:srgbClr val="231F20"/>
                </a:solidFill>
                <a:latin typeface="Trebuchet MS"/>
                <a:cs typeface="Trebuchet MS"/>
              </a:rPr>
              <a:t>Hadi</a:t>
            </a:r>
            <a:r>
              <a:rPr sz="1900" spc="-1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900" spc="-70" dirty="0">
                <a:solidFill>
                  <a:srgbClr val="231F20"/>
                </a:solidFill>
                <a:latin typeface="Trebuchet MS"/>
                <a:cs typeface="Trebuchet MS"/>
              </a:rPr>
              <a:t>Başlayalım</a:t>
            </a:r>
            <a:endParaRPr sz="1900">
              <a:latin typeface="Trebuchet MS"/>
              <a:cs typeface="Trebuchet MS"/>
            </a:endParaRPr>
          </a:p>
          <a:p>
            <a:pPr marL="471170" indent="-457200">
              <a:lnSpc>
                <a:spcPct val="100000"/>
              </a:lnSpc>
              <a:buAutoNum type="arabicPeriod"/>
              <a:tabLst>
                <a:tab pos="471170" algn="l"/>
                <a:tab pos="471805" algn="l"/>
              </a:tabLst>
            </a:pPr>
            <a:r>
              <a:rPr sz="1900" spc="-40" dirty="0">
                <a:solidFill>
                  <a:srgbClr val="231F20"/>
                </a:solidFill>
                <a:latin typeface="Trebuchet MS"/>
                <a:cs typeface="Trebuchet MS"/>
              </a:rPr>
              <a:t>Ben de</a:t>
            </a:r>
            <a:r>
              <a:rPr sz="1900" spc="-3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900" spc="-85" dirty="0">
                <a:solidFill>
                  <a:srgbClr val="231F20"/>
                </a:solidFill>
                <a:latin typeface="Trebuchet MS"/>
                <a:cs typeface="Trebuchet MS"/>
              </a:rPr>
              <a:t>Varım</a:t>
            </a:r>
            <a:endParaRPr sz="1900">
              <a:latin typeface="Trebuchet MS"/>
              <a:cs typeface="Trebuchet MS"/>
            </a:endParaRPr>
          </a:p>
          <a:p>
            <a:pPr marL="471170" indent="-457834">
              <a:lnSpc>
                <a:spcPct val="100000"/>
              </a:lnSpc>
              <a:buAutoNum type="arabicPeriod"/>
              <a:tabLst>
                <a:tab pos="471170" algn="l"/>
                <a:tab pos="471805" algn="l"/>
              </a:tabLst>
            </a:pPr>
            <a:r>
              <a:rPr sz="1900" spc="-45" dirty="0">
                <a:solidFill>
                  <a:srgbClr val="231F20"/>
                </a:solidFill>
                <a:latin typeface="Trebuchet MS"/>
                <a:cs typeface="Trebuchet MS"/>
              </a:rPr>
              <a:t>Gör-Düşün-Hayal</a:t>
            </a:r>
            <a:r>
              <a:rPr sz="1900" spc="-1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900" spc="-110" dirty="0">
                <a:solidFill>
                  <a:srgbClr val="231F20"/>
                </a:solidFill>
                <a:latin typeface="Trebuchet MS"/>
                <a:cs typeface="Trebuchet MS"/>
              </a:rPr>
              <a:t>Et</a:t>
            </a:r>
            <a:endParaRPr sz="1900">
              <a:latin typeface="Trebuchet MS"/>
              <a:cs typeface="Trebuchet MS"/>
            </a:endParaRPr>
          </a:p>
          <a:p>
            <a:pPr marL="471170" indent="-457200">
              <a:lnSpc>
                <a:spcPct val="100000"/>
              </a:lnSpc>
              <a:buAutoNum type="arabicPeriod"/>
              <a:tabLst>
                <a:tab pos="470534" algn="l"/>
                <a:tab pos="471170" algn="l"/>
              </a:tabLst>
            </a:pPr>
            <a:r>
              <a:rPr sz="1900" spc="-50" dirty="0">
                <a:solidFill>
                  <a:srgbClr val="231F20"/>
                </a:solidFill>
                <a:latin typeface="Trebuchet MS"/>
                <a:cs typeface="Trebuchet MS"/>
              </a:rPr>
              <a:t>Misafirim</a:t>
            </a:r>
            <a:r>
              <a:rPr sz="1900" spc="-1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900" spc="-45" dirty="0">
                <a:solidFill>
                  <a:srgbClr val="231F20"/>
                </a:solidFill>
                <a:latin typeface="Trebuchet MS"/>
                <a:cs typeface="Trebuchet MS"/>
              </a:rPr>
              <a:t>Ol</a:t>
            </a:r>
            <a:endParaRPr sz="1900">
              <a:latin typeface="Trebuchet MS"/>
              <a:cs typeface="Trebuchet MS"/>
            </a:endParaRPr>
          </a:p>
          <a:p>
            <a:pPr marL="470534" indent="-457834">
              <a:lnSpc>
                <a:spcPct val="100000"/>
              </a:lnSpc>
              <a:buAutoNum type="arabicPeriod"/>
              <a:tabLst>
                <a:tab pos="470534" algn="l"/>
                <a:tab pos="471170" algn="l"/>
              </a:tabLst>
            </a:pPr>
            <a:r>
              <a:rPr sz="1900" spc="-70" dirty="0">
                <a:solidFill>
                  <a:srgbClr val="231F20"/>
                </a:solidFill>
                <a:latin typeface="Trebuchet MS"/>
                <a:cs typeface="Trebuchet MS"/>
              </a:rPr>
              <a:t>Severek</a:t>
            </a:r>
            <a:r>
              <a:rPr sz="1900" spc="-2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900" spc="-55" dirty="0">
                <a:solidFill>
                  <a:srgbClr val="231F20"/>
                </a:solidFill>
                <a:latin typeface="Trebuchet MS"/>
                <a:cs typeface="Trebuchet MS"/>
              </a:rPr>
              <a:t>Yapıyorum</a:t>
            </a:r>
            <a:endParaRPr sz="1900">
              <a:latin typeface="Trebuchet MS"/>
              <a:cs typeface="Trebuchet MS"/>
            </a:endParaRPr>
          </a:p>
          <a:p>
            <a:pPr marL="470534" indent="-457834">
              <a:lnSpc>
                <a:spcPct val="100000"/>
              </a:lnSpc>
              <a:buAutoNum type="arabicPeriod"/>
              <a:tabLst>
                <a:tab pos="470534" algn="l"/>
                <a:tab pos="471170" algn="l"/>
              </a:tabLst>
            </a:pPr>
            <a:r>
              <a:rPr sz="1900" spc="-25" dirty="0">
                <a:solidFill>
                  <a:srgbClr val="231F20"/>
                </a:solidFill>
                <a:latin typeface="Trebuchet MS"/>
                <a:cs typeface="Trebuchet MS"/>
              </a:rPr>
              <a:t>Sahne</a:t>
            </a:r>
            <a:r>
              <a:rPr sz="1900" spc="-1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900" spc="-50" dirty="0">
                <a:solidFill>
                  <a:srgbClr val="231F20"/>
                </a:solidFill>
                <a:latin typeface="Trebuchet MS"/>
                <a:cs typeface="Trebuchet MS"/>
              </a:rPr>
              <a:t>Sizin</a:t>
            </a:r>
            <a:endParaRPr sz="190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1900" spc="-45" dirty="0">
                <a:solidFill>
                  <a:srgbClr val="231F20"/>
                </a:solidFill>
                <a:latin typeface="Trebuchet MS"/>
                <a:cs typeface="Trebuchet MS"/>
              </a:rPr>
              <a:t>Önemli </a:t>
            </a:r>
            <a:r>
              <a:rPr sz="1900" spc="-55" dirty="0">
                <a:solidFill>
                  <a:srgbClr val="231F20"/>
                </a:solidFill>
                <a:latin typeface="Trebuchet MS"/>
                <a:cs typeface="Trebuchet MS"/>
              </a:rPr>
              <a:t>Değerlerimiz</a:t>
            </a:r>
            <a:r>
              <a:rPr sz="1900" spc="-4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900" spc="-110" dirty="0">
                <a:solidFill>
                  <a:srgbClr val="231F20"/>
                </a:solidFill>
                <a:latin typeface="Trebuchet MS"/>
                <a:cs typeface="Trebuchet MS"/>
              </a:rPr>
              <a:t>Var</a:t>
            </a:r>
            <a:endParaRPr sz="1900">
              <a:latin typeface="Trebuchet MS"/>
              <a:cs typeface="Trebuchet MS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1900" spc="-80" dirty="0">
                <a:solidFill>
                  <a:srgbClr val="231F20"/>
                </a:solidFill>
                <a:latin typeface="Trebuchet MS"/>
                <a:cs typeface="Trebuchet MS"/>
              </a:rPr>
              <a:t>Biz </a:t>
            </a:r>
            <a:r>
              <a:rPr sz="1900" spc="-40" dirty="0">
                <a:solidFill>
                  <a:srgbClr val="231F20"/>
                </a:solidFill>
                <a:latin typeface="Trebuchet MS"/>
                <a:cs typeface="Trebuchet MS"/>
              </a:rPr>
              <a:t>de</a:t>
            </a:r>
            <a:r>
              <a:rPr sz="1900" spc="-2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900" spc="-55" dirty="0">
                <a:solidFill>
                  <a:srgbClr val="231F20"/>
                </a:solidFill>
                <a:latin typeface="Trebuchet MS"/>
                <a:cs typeface="Trebuchet MS"/>
              </a:rPr>
              <a:t>Seninleyiz</a:t>
            </a:r>
            <a:endParaRPr sz="1900">
              <a:latin typeface="Trebuchet MS"/>
              <a:cs typeface="Trebuchet MS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1900" spc="-90" dirty="0">
                <a:solidFill>
                  <a:srgbClr val="231F20"/>
                </a:solidFill>
                <a:latin typeface="Trebuchet MS"/>
                <a:cs typeface="Trebuchet MS"/>
              </a:rPr>
              <a:t>Harekette </a:t>
            </a:r>
            <a:r>
              <a:rPr sz="1900" spc="-10" dirty="0">
                <a:solidFill>
                  <a:srgbClr val="231F20"/>
                </a:solidFill>
                <a:latin typeface="Trebuchet MS"/>
                <a:cs typeface="Trebuchet MS"/>
              </a:rPr>
              <a:t>Önem</a:t>
            </a:r>
            <a:r>
              <a:rPr sz="1900" spc="-3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900" spc="-110" dirty="0">
                <a:solidFill>
                  <a:srgbClr val="231F20"/>
                </a:solidFill>
                <a:latin typeface="Trebuchet MS"/>
                <a:cs typeface="Trebuchet MS"/>
              </a:rPr>
              <a:t>Var</a:t>
            </a:r>
            <a:endParaRPr sz="1900">
              <a:latin typeface="Trebuchet MS"/>
              <a:cs typeface="Trebuchet MS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1900" spc="-40" dirty="0">
                <a:solidFill>
                  <a:srgbClr val="231F20"/>
                </a:solidFill>
                <a:latin typeface="Trebuchet MS"/>
                <a:cs typeface="Trebuchet MS"/>
              </a:rPr>
              <a:t>Uçsuz</a:t>
            </a:r>
            <a:r>
              <a:rPr sz="1900" spc="-1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900" spc="-60" dirty="0">
                <a:solidFill>
                  <a:srgbClr val="231F20"/>
                </a:solidFill>
                <a:latin typeface="Trebuchet MS"/>
                <a:cs typeface="Trebuchet MS"/>
              </a:rPr>
              <a:t>Mavilikte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36054" y="2293975"/>
            <a:ext cx="3034030" cy="2631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0"/>
              </a:spcBef>
              <a:buAutoNum type="arabicPeriod" startAt="11"/>
              <a:tabLst>
                <a:tab pos="469900" algn="l"/>
                <a:tab pos="470534" algn="l"/>
              </a:tabLst>
            </a:pPr>
            <a:r>
              <a:rPr sz="1900" spc="-50" dirty="0">
                <a:solidFill>
                  <a:srgbClr val="231F20"/>
                </a:solidFill>
                <a:latin typeface="Trebuchet MS"/>
                <a:cs typeface="Trebuchet MS"/>
              </a:rPr>
              <a:t>Kültürüm</a:t>
            </a:r>
            <a:r>
              <a:rPr sz="1900" spc="-1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900" spc="-90" dirty="0">
                <a:solidFill>
                  <a:srgbClr val="231F20"/>
                </a:solidFill>
                <a:latin typeface="Trebuchet MS"/>
                <a:cs typeface="Trebuchet MS"/>
              </a:rPr>
              <a:t>Önem’li</a:t>
            </a:r>
            <a:endParaRPr sz="1900">
              <a:latin typeface="Trebuchet MS"/>
              <a:cs typeface="Trebuchet MS"/>
            </a:endParaRPr>
          </a:p>
          <a:p>
            <a:pPr marL="469900" indent="-457834">
              <a:lnSpc>
                <a:spcPct val="100000"/>
              </a:lnSpc>
              <a:buAutoNum type="arabicPeriod" startAt="11"/>
              <a:tabLst>
                <a:tab pos="469900" algn="l"/>
                <a:tab pos="470534" algn="l"/>
              </a:tabLst>
            </a:pPr>
            <a:r>
              <a:rPr sz="1900" spc="35" dirty="0">
                <a:solidFill>
                  <a:srgbClr val="231F20"/>
                </a:solidFill>
                <a:latin typeface="Trebuchet MS"/>
                <a:cs typeface="Trebuchet MS"/>
              </a:rPr>
              <a:t>Doğa</a:t>
            </a:r>
            <a:r>
              <a:rPr sz="1900" spc="-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900" spc="-65" dirty="0">
                <a:solidFill>
                  <a:srgbClr val="231F20"/>
                </a:solidFill>
                <a:latin typeface="Trebuchet MS"/>
                <a:cs typeface="Trebuchet MS"/>
              </a:rPr>
              <a:t>Bizim İçin </a:t>
            </a:r>
            <a:r>
              <a:rPr sz="1900" spc="-45" dirty="0">
                <a:solidFill>
                  <a:srgbClr val="231F20"/>
                </a:solidFill>
                <a:latin typeface="Trebuchet MS"/>
                <a:cs typeface="Trebuchet MS"/>
              </a:rPr>
              <a:t>Önemli</a:t>
            </a:r>
            <a:endParaRPr sz="1900">
              <a:latin typeface="Trebuchet MS"/>
              <a:cs typeface="Trebuchet MS"/>
            </a:endParaRPr>
          </a:p>
          <a:p>
            <a:pPr marL="469900" indent="-457834">
              <a:lnSpc>
                <a:spcPct val="100000"/>
              </a:lnSpc>
              <a:buAutoNum type="arabicPeriod" startAt="11"/>
              <a:tabLst>
                <a:tab pos="469900" algn="l"/>
                <a:tab pos="470534" algn="l"/>
              </a:tabLst>
            </a:pPr>
            <a:r>
              <a:rPr sz="1900" spc="-10" dirty="0">
                <a:solidFill>
                  <a:srgbClr val="231F20"/>
                </a:solidFill>
                <a:latin typeface="Trebuchet MS"/>
                <a:cs typeface="Trebuchet MS"/>
              </a:rPr>
              <a:t>Mektup</a:t>
            </a:r>
            <a:r>
              <a:rPr sz="1900" spc="-1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900" spc="-45" dirty="0">
                <a:solidFill>
                  <a:srgbClr val="231F20"/>
                </a:solidFill>
                <a:latin typeface="Trebuchet MS"/>
                <a:cs typeface="Trebuchet MS"/>
              </a:rPr>
              <a:t>Arkadaşım</a:t>
            </a:r>
            <a:endParaRPr sz="1900">
              <a:latin typeface="Trebuchet MS"/>
              <a:cs typeface="Trebuchet MS"/>
            </a:endParaRPr>
          </a:p>
          <a:p>
            <a:pPr marL="469900" indent="-457834">
              <a:lnSpc>
                <a:spcPct val="100000"/>
              </a:lnSpc>
              <a:buAutoNum type="arabicPeriod" startAt="11"/>
              <a:tabLst>
                <a:tab pos="469900" algn="l"/>
                <a:tab pos="470534" algn="l"/>
              </a:tabLst>
            </a:pPr>
            <a:r>
              <a:rPr sz="1900" spc="-70" dirty="0">
                <a:solidFill>
                  <a:srgbClr val="231F20"/>
                </a:solidFill>
                <a:latin typeface="Trebuchet MS"/>
                <a:cs typeface="Trebuchet MS"/>
              </a:rPr>
              <a:t>Her </a:t>
            </a:r>
            <a:r>
              <a:rPr sz="1900" spc="-35" dirty="0">
                <a:solidFill>
                  <a:srgbClr val="231F20"/>
                </a:solidFill>
                <a:latin typeface="Trebuchet MS"/>
                <a:cs typeface="Trebuchet MS"/>
              </a:rPr>
              <a:t>Çocuk</a:t>
            </a:r>
            <a:r>
              <a:rPr sz="1900" spc="-2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900" spc="-50" dirty="0">
                <a:solidFill>
                  <a:srgbClr val="231F20"/>
                </a:solidFill>
                <a:latin typeface="Trebuchet MS"/>
                <a:cs typeface="Trebuchet MS"/>
              </a:rPr>
              <a:t>Önemlidir</a:t>
            </a:r>
            <a:endParaRPr sz="1900">
              <a:latin typeface="Trebuchet MS"/>
              <a:cs typeface="Trebuchet MS"/>
            </a:endParaRPr>
          </a:p>
          <a:p>
            <a:pPr marL="469900" indent="-457834">
              <a:lnSpc>
                <a:spcPct val="100000"/>
              </a:lnSpc>
              <a:buAutoNum type="arabicPeriod" startAt="11"/>
              <a:tabLst>
                <a:tab pos="469900" algn="l"/>
                <a:tab pos="470534" algn="l"/>
              </a:tabLst>
            </a:pPr>
            <a:r>
              <a:rPr sz="1900" spc="-80" dirty="0">
                <a:solidFill>
                  <a:srgbClr val="231F20"/>
                </a:solidFill>
                <a:latin typeface="Trebuchet MS"/>
                <a:cs typeface="Trebuchet MS"/>
              </a:rPr>
              <a:t>Yıldızların</a:t>
            </a:r>
            <a:r>
              <a:rPr sz="1900" spc="-1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900" spc="-55" dirty="0">
                <a:solidFill>
                  <a:srgbClr val="231F20"/>
                </a:solidFill>
                <a:latin typeface="Trebuchet MS"/>
                <a:cs typeface="Trebuchet MS"/>
              </a:rPr>
              <a:t>Altında</a:t>
            </a:r>
            <a:endParaRPr sz="1900">
              <a:latin typeface="Trebuchet MS"/>
              <a:cs typeface="Trebuchet MS"/>
            </a:endParaRPr>
          </a:p>
          <a:p>
            <a:pPr marL="469900" indent="-457834">
              <a:lnSpc>
                <a:spcPct val="100000"/>
              </a:lnSpc>
              <a:buAutoNum type="arabicPeriod" startAt="11"/>
              <a:tabLst>
                <a:tab pos="469900" algn="l"/>
                <a:tab pos="470534" algn="l"/>
              </a:tabLst>
            </a:pPr>
            <a:r>
              <a:rPr sz="1900" spc="-60" dirty="0">
                <a:solidFill>
                  <a:srgbClr val="231F20"/>
                </a:solidFill>
                <a:latin typeface="Trebuchet MS"/>
                <a:cs typeface="Trebuchet MS"/>
              </a:rPr>
              <a:t>Geleceğim</a:t>
            </a:r>
            <a:r>
              <a:rPr sz="19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900" spc="5" dirty="0">
                <a:solidFill>
                  <a:srgbClr val="231F20"/>
                </a:solidFill>
                <a:latin typeface="Trebuchet MS"/>
                <a:cs typeface="Trebuchet MS"/>
              </a:rPr>
              <a:t>Umudum</a:t>
            </a:r>
            <a:endParaRPr sz="1900">
              <a:latin typeface="Trebuchet MS"/>
              <a:cs typeface="Trebuchet MS"/>
            </a:endParaRPr>
          </a:p>
          <a:p>
            <a:pPr marL="469900" indent="-457834">
              <a:lnSpc>
                <a:spcPct val="100000"/>
              </a:lnSpc>
              <a:buAutoNum type="arabicPeriod" startAt="11"/>
              <a:tabLst>
                <a:tab pos="469900" algn="l"/>
                <a:tab pos="470534" algn="l"/>
              </a:tabLst>
            </a:pPr>
            <a:r>
              <a:rPr sz="1900" spc="-65" dirty="0">
                <a:solidFill>
                  <a:srgbClr val="231F20"/>
                </a:solidFill>
                <a:latin typeface="Trebuchet MS"/>
                <a:cs typeface="Trebuchet MS"/>
              </a:rPr>
              <a:t>Geçmişimizi</a:t>
            </a:r>
            <a:r>
              <a:rPr sz="1900" spc="-2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900" spc="-65" dirty="0">
                <a:solidFill>
                  <a:srgbClr val="231F20"/>
                </a:solidFill>
                <a:latin typeface="Trebuchet MS"/>
                <a:cs typeface="Trebuchet MS"/>
              </a:rPr>
              <a:t>Keşfediyoruz</a:t>
            </a:r>
            <a:endParaRPr sz="1900">
              <a:latin typeface="Trebuchet MS"/>
              <a:cs typeface="Trebuchet MS"/>
            </a:endParaRPr>
          </a:p>
          <a:p>
            <a:pPr marL="469900" indent="-457834">
              <a:lnSpc>
                <a:spcPct val="100000"/>
              </a:lnSpc>
              <a:buAutoNum type="arabicPeriod" startAt="11"/>
              <a:tabLst>
                <a:tab pos="469900" algn="l"/>
                <a:tab pos="470534" algn="l"/>
              </a:tabLst>
            </a:pPr>
            <a:r>
              <a:rPr sz="1900" spc="-50" dirty="0">
                <a:solidFill>
                  <a:srgbClr val="231F20"/>
                </a:solidFill>
                <a:latin typeface="Trebuchet MS"/>
                <a:cs typeface="Trebuchet MS"/>
              </a:rPr>
              <a:t>Bana </a:t>
            </a:r>
            <a:r>
              <a:rPr sz="1900" spc="-90" dirty="0">
                <a:solidFill>
                  <a:srgbClr val="231F20"/>
                </a:solidFill>
                <a:latin typeface="Trebuchet MS"/>
                <a:cs typeface="Trebuchet MS"/>
              </a:rPr>
              <a:t>Bir </a:t>
            </a:r>
            <a:r>
              <a:rPr sz="1900" spc="-25" dirty="0">
                <a:solidFill>
                  <a:srgbClr val="231F20"/>
                </a:solidFill>
                <a:latin typeface="Trebuchet MS"/>
                <a:cs typeface="Trebuchet MS"/>
              </a:rPr>
              <a:t>Masal</a:t>
            </a:r>
            <a:r>
              <a:rPr sz="1900" spc="-4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900" spc="-60" dirty="0">
                <a:solidFill>
                  <a:srgbClr val="231F20"/>
                </a:solidFill>
                <a:latin typeface="Trebuchet MS"/>
                <a:cs typeface="Trebuchet MS"/>
              </a:rPr>
              <a:t>Anlat</a:t>
            </a:r>
            <a:endParaRPr sz="1900">
              <a:latin typeface="Trebuchet MS"/>
              <a:cs typeface="Trebuchet MS"/>
            </a:endParaRPr>
          </a:p>
          <a:p>
            <a:pPr marL="469900" indent="-457834">
              <a:lnSpc>
                <a:spcPct val="100000"/>
              </a:lnSpc>
              <a:buAutoNum type="arabicPeriod" startAt="11"/>
              <a:tabLst>
                <a:tab pos="469900" algn="l"/>
                <a:tab pos="470534" algn="l"/>
              </a:tabLst>
            </a:pPr>
            <a:r>
              <a:rPr sz="1900" spc="-75" dirty="0">
                <a:solidFill>
                  <a:srgbClr val="231F20"/>
                </a:solidFill>
                <a:latin typeface="Trebuchet MS"/>
                <a:cs typeface="Trebuchet MS"/>
              </a:rPr>
              <a:t>Kocaeli </a:t>
            </a:r>
            <a:r>
              <a:rPr sz="1900" spc="-10" dirty="0">
                <a:solidFill>
                  <a:srgbClr val="231F20"/>
                </a:solidFill>
                <a:latin typeface="Trebuchet MS"/>
                <a:cs typeface="Trebuchet MS"/>
              </a:rPr>
              <a:t>Önem</a:t>
            </a:r>
            <a:r>
              <a:rPr sz="1900" spc="-3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900" spc="-75" dirty="0">
                <a:solidFill>
                  <a:srgbClr val="231F20"/>
                </a:solidFill>
                <a:latin typeface="Trebuchet MS"/>
                <a:cs typeface="Trebuchet MS"/>
              </a:rPr>
              <a:t>Galası</a:t>
            </a:r>
            <a:endParaRPr sz="1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03" y="0"/>
            <a:ext cx="12184380" cy="6860540"/>
            <a:chOff x="9003" y="0"/>
            <a:chExt cx="12184380" cy="6860540"/>
          </a:xfrm>
        </p:grpSpPr>
        <p:sp>
          <p:nvSpPr>
            <p:cNvPr id="3" name="object 3"/>
            <p:cNvSpPr/>
            <p:nvPr/>
          </p:nvSpPr>
          <p:spPr>
            <a:xfrm>
              <a:off x="6365913" y="6009766"/>
              <a:ext cx="322580" cy="251460"/>
            </a:xfrm>
            <a:custGeom>
              <a:avLst/>
              <a:gdLst/>
              <a:ahLst/>
              <a:cxnLst/>
              <a:rect l="l" t="t" r="r" b="b"/>
              <a:pathLst>
                <a:path w="322579" h="251460">
                  <a:moveTo>
                    <a:pt x="115468" y="227825"/>
                  </a:moveTo>
                  <a:lnTo>
                    <a:pt x="26504" y="227825"/>
                  </a:lnTo>
                  <a:lnTo>
                    <a:pt x="26504" y="154165"/>
                  </a:lnTo>
                  <a:lnTo>
                    <a:pt x="106324" y="154165"/>
                  </a:lnTo>
                  <a:lnTo>
                    <a:pt x="106324" y="132575"/>
                  </a:lnTo>
                  <a:lnTo>
                    <a:pt x="26504" y="132575"/>
                  </a:lnTo>
                  <a:lnTo>
                    <a:pt x="26504" y="67805"/>
                  </a:lnTo>
                  <a:lnTo>
                    <a:pt x="0" y="67805"/>
                  </a:lnTo>
                  <a:lnTo>
                    <a:pt x="0" y="132575"/>
                  </a:lnTo>
                  <a:lnTo>
                    <a:pt x="0" y="154165"/>
                  </a:lnTo>
                  <a:lnTo>
                    <a:pt x="0" y="227825"/>
                  </a:lnTo>
                  <a:lnTo>
                    <a:pt x="0" y="250685"/>
                  </a:lnTo>
                  <a:lnTo>
                    <a:pt x="115468" y="250685"/>
                  </a:lnTo>
                  <a:lnTo>
                    <a:pt x="115468" y="227825"/>
                  </a:lnTo>
                  <a:close/>
                </a:path>
                <a:path w="322579" h="251460">
                  <a:moveTo>
                    <a:pt x="264109" y="227977"/>
                  </a:moveTo>
                  <a:lnTo>
                    <a:pt x="176377" y="227977"/>
                  </a:lnTo>
                  <a:lnTo>
                    <a:pt x="176377" y="45097"/>
                  </a:lnTo>
                  <a:lnTo>
                    <a:pt x="149860" y="45097"/>
                  </a:lnTo>
                  <a:lnTo>
                    <a:pt x="149860" y="227977"/>
                  </a:lnTo>
                  <a:lnTo>
                    <a:pt x="149860" y="250837"/>
                  </a:lnTo>
                  <a:lnTo>
                    <a:pt x="264109" y="250837"/>
                  </a:lnTo>
                  <a:lnTo>
                    <a:pt x="264109" y="227977"/>
                  </a:lnTo>
                  <a:close/>
                </a:path>
                <a:path w="322579" h="251460">
                  <a:moveTo>
                    <a:pt x="320141" y="45097"/>
                  </a:moveTo>
                  <a:lnTo>
                    <a:pt x="293636" y="45097"/>
                  </a:lnTo>
                  <a:lnTo>
                    <a:pt x="293636" y="250431"/>
                  </a:lnTo>
                  <a:lnTo>
                    <a:pt x="320141" y="250431"/>
                  </a:lnTo>
                  <a:lnTo>
                    <a:pt x="320141" y="45097"/>
                  </a:lnTo>
                  <a:close/>
                </a:path>
                <a:path w="322579" h="251460">
                  <a:moveTo>
                    <a:pt x="321970" y="7315"/>
                  </a:moveTo>
                  <a:lnTo>
                    <a:pt x="315582" y="0"/>
                  </a:lnTo>
                  <a:lnTo>
                    <a:pt x="298805" y="0"/>
                  </a:lnTo>
                  <a:lnTo>
                    <a:pt x="292112" y="7315"/>
                  </a:lnTo>
                  <a:lnTo>
                    <a:pt x="292112" y="23152"/>
                  </a:lnTo>
                  <a:lnTo>
                    <a:pt x="298513" y="30772"/>
                  </a:lnTo>
                  <a:lnTo>
                    <a:pt x="315582" y="30772"/>
                  </a:lnTo>
                  <a:lnTo>
                    <a:pt x="321970" y="23152"/>
                  </a:lnTo>
                  <a:lnTo>
                    <a:pt x="321970" y="7315"/>
                  </a:lnTo>
                  <a:close/>
                </a:path>
              </a:pathLst>
            </a:custGeom>
            <a:solidFill>
              <a:srgbClr val="2037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42152" y="6243287"/>
              <a:ext cx="191135" cy="257810"/>
            </a:xfrm>
            <a:custGeom>
              <a:avLst/>
              <a:gdLst/>
              <a:ahLst/>
              <a:cxnLst/>
              <a:rect l="l" t="t" r="r" b="b"/>
              <a:pathLst>
                <a:path w="191135" h="257810">
                  <a:moveTo>
                    <a:pt x="133057" y="0"/>
                  </a:moveTo>
                  <a:lnTo>
                    <a:pt x="115430" y="0"/>
                  </a:lnTo>
                  <a:lnTo>
                    <a:pt x="108927" y="7124"/>
                  </a:lnTo>
                  <a:lnTo>
                    <a:pt x="108927" y="24155"/>
                  </a:lnTo>
                  <a:lnTo>
                    <a:pt x="115112" y="31254"/>
                  </a:lnTo>
                  <a:lnTo>
                    <a:pt x="133375" y="31254"/>
                  </a:lnTo>
                  <a:lnTo>
                    <a:pt x="139255" y="24155"/>
                  </a:lnTo>
                  <a:lnTo>
                    <a:pt x="139255" y="6807"/>
                  </a:lnTo>
                  <a:lnTo>
                    <a:pt x="133057" y="0"/>
                  </a:lnTo>
                  <a:close/>
                </a:path>
                <a:path w="191135" h="257810">
                  <a:moveTo>
                    <a:pt x="75514" y="0"/>
                  </a:moveTo>
                  <a:lnTo>
                    <a:pt x="58178" y="0"/>
                  </a:lnTo>
                  <a:lnTo>
                    <a:pt x="51676" y="7124"/>
                  </a:lnTo>
                  <a:lnTo>
                    <a:pt x="51676" y="24155"/>
                  </a:lnTo>
                  <a:lnTo>
                    <a:pt x="57556" y="31254"/>
                  </a:lnTo>
                  <a:lnTo>
                    <a:pt x="75818" y="31254"/>
                  </a:lnTo>
                  <a:lnTo>
                    <a:pt x="81686" y="24155"/>
                  </a:lnTo>
                  <a:lnTo>
                    <a:pt x="81686" y="6807"/>
                  </a:lnTo>
                  <a:lnTo>
                    <a:pt x="75514" y="0"/>
                  </a:lnTo>
                  <a:close/>
                </a:path>
                <a:path w="191135" h="257810">
                  <a:moveTo>
                    <a:pt x="96862" y="42392"/>
                  </a:moveTo>
                  <a:lnTo>
                    <a:pt x="58228" y="50197"/>
                  </a:lnTo>
                  <a:lnTo>
                    <a:pt x="27543" y="72336"/>
                  </a:lnTo>
                  <a:lnTo>
                    <a:pt x="7301" y="106889"/>
                  </a:lnTo>
                  <a:lnTo>
                    <a:pt x="0" y="151942"/>
                  </a:lnTo>
                  <a:lnTo>
                    <a:pt x="6905" y="195112"/>
                  </a:lnTo>
                  <a:lnTo>
                    <a:pt x="26227" y="228531"/>
                  </a:lnTo>
                  <a:lnTo>
                    <a:pt x="55876" y="250113"/>
                  </a:lnTo>
                  <a:lnTo>
                    <a:pt x="93764" y="257771"/>
                  </a:lnTo>
                  <a:lnTo>
                    <a:pt x="131353" y="250704"/>
                  </a:lnTo>
                  <a:lnTo>
                    <a:pt x="153266" y="235813"/>
                  </a:lnTo>
                  <a:lnTo>
                    <a:pt x="95313" y="235813"/>
                  </a:lnTo>
                  <a:lnTo>
                    <a:pt x="67027" y="228878"/>
                  </a:lnTo>
                  <a:lnTo>
                    <a:pt x="46143" y="210278"/>
                  </a:lnTo>
                  <a:lnTo>
                    <a:pt x="33211" y="183323"/>
                  </a:lnTo>
                  <a:lnTo>
                    <a:pt x="28778" y="151320"/>
                  </a:lnTo>
                  <a:lnTo>
                    <a:pt x="32956" y="118420"/>
                  </a:lnTo>
                  <a:lnTo>
                    <a:pt x="45491" y="90679"/>
                  </a:lnTo>
                  <a:lnTo>
                    <a:pt x="66379" y="71523"/>
                  </a:lnTo>
                  <a:lnTo>
                    <a:pt x="95618" y="64376"/>
                  </a:lnTo>
                  <a:lnTo>
                    <a:pt x="154807" y="64376"/>
                  </a:lnTo>
                  <a:lnTo>
                    <a:pt x="135532" y="50179"/>
                  </a:lnTo>
                  <a:lnTo>
                    <a:pt x="96862" y="42392"/>
                  </a:lnTo>
                  <a:close/>
                </a:path>
                <a:path w="191135" h="257810">
                  <a:moveTo>
                    <a:pt x="154807" y="64376"/>
                  </a:moveTo>
                  <a:lnTo>
                    <a:pt x="95618" y="64376"/>
                  </a:lnTo>
                  <a:lnTo>
                    <a:pt x="124943" y="71792"/>
                  </a:lnTo>
                  <a:lnTo>
                    <a:pt x="145711" y="91219"/>
                  </a:lnTo>
                  <a:lnTo>
                    <a:pt x="158067" y="118420"/>
                  </a:lnTo>
                  <a:lnTo>
                    <a:pt x="162153" y="149161"/>
                  </a:lnTo>
                  <a:lnTo>
                    <a:pt x="157715" y="182674"/>
                  </a:lnTo>
                  <a:lnTo>
                    <a:pt x="144749" y="210242"/>
                  </a:lnTo>
                  <a:lnTo>
                    <a:pt x="123775" y="228932"/>
                  </a:lnTo>
                  <a:lnTo>
                    <a:pt x="95313" y="235813"/>
                  </a:lnTo>
                  <a:lnTo>
                    <a:pt x="153266" y="235813"/>
                  </a:lnTo>
                  <a:lnTo>
                    <a:pt x="162155" y="229773"/>
                  </a:lnTo>
                  <a:lnTo>
                    <a:pt x="182977" y="195380"/>
                  </a:lnTo>
                  <a:lnTo>
                    <a:pt x="190626" y="147929"/>
                  </a:lnTo>
                  <a:lnTo>
                    <a:pt x="183982" y="105330"/>
                  </a:lnTo>
                  <a:lnTo>
                    <a:pt x="165095" y="71953"/>
                  </a:lnTo>
                  <a:lnTo>
                    <a:pt x="154807" y="64376"/>
                  </a:lnTo>
                  <a:close/>
                </a:path>
              </a:pathLst>
            </a:custGeom>
            <a:solidFill>
              <a:srgbClr val="EF4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0958" y="6289090"/>
              <a:ext cx="156578" cy="208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17780" y="6289382"/>
              <a:ext cx="117475" cy="208279"/>
            </a:xfrm>
            <a:custGeom>
              <a:avLst/>
              <a:gdLst/>
              <a:ahLst/>
              <a:cxnLst/>
              <a:rect l="l" t="t" r="r" b="b"/>
              <a:pathLst>
                <a:path w="117475" h="208279">
                  <a:moveTo>
                    <a:pt x="117271" y="185420"/>
                  </a:moveTo>
                  <a:lnTo>
                    <a:pt x="26924" y="185420"/>
                  </a:lnTo>
                  <a:lnTo>
                    <a:pt x="26924" y="110490"/>
                  </a:lnTo>
                  <a:lnTo>
                    <a:pt x="108000" y="110490"/>
                  </a:lnTo>
                  <a:lnTo>
                    <a:pt x="108000" y="87630"/>
                  </a:lnTo>
                  <a:lnTo>
                    <a:pt x="26924" y="87630"/>
                  </a:lnTo>
                  <a:lnTo>
                    <a:pt x="26924" y="22860"/>
                  </a:lnTo>
                  <a:lnTo>
                    <a:pt x="112636" y="22860"/>
                  </a:lnTo>
                  <a:lnTo>
                    <a:pt x="112636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87630"/>
                  </a:lnTo>
                  <a:lnTo>
                    <a:pt x="0" y="110490"/>
                  </a:lnTo>
                  <a:lnTo>
                    <a:pt x="0" y="185420"/>
                  </a:lnTo>
                  <a:lnTo>
                    <a:pt x="0" y="208280"/>
                  </a:lnTo>
                  <a:lnTo>
                    <a:pt x="117271" y="208280"/>
                  </a:lnTo>
                  <a:lnTo>
                    <a:pt x="117271" y="185420"/>
                  </a:lnTo>
                  <a:close/>
                </a:path>
              </a:pathLst>
            </a:custGeom>
            <a:solidFill>
              <a:srgbClr val="EF4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87668" y="6289090"/>
              <a:ext cx="212890" cy="2085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004" y="0"/>
              <a:ext cx="1552954" cy="6858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03" y="6"/>
              <a:ext cx="1271905" cy="6860540"/>
            </a:xfrm>
            <a:custGeom>
              <a:avLst/>
              <a:gdLst/>
              <a:ahLst/>
              <a:cxnLst/>
              <a:rect l="l" t="t" r="r" b="b"/>
              <a:pathLst>
                <a:path w="1271905" h="6860540">
                  <a:moveTo>
                    <a:pt x="0" y="0"/>
                  </a:moveTo>
                  <a:lnTo>
                    <a:pt x="469" y="5620588"/>
                  </a:lnTo>
                  <a:lnTo>
                    <a:pt x="0" y="6859320"/>
                  </a:lnTo>
                  <a:lnTo>
                    <a:pt x="1271714" y="6860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38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12055" y="0"/>
              <a:ext cx="1481137" cy="6858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815510" y="0"/>
              <a:ext cx="1377950" cy="6813550"/>
            </a:xfrm>
            <a:custGeom>
              <a:avLst/>
              <a:gdLst/>
              <a:ahLst/>
              <a:cxnLst/>
              <a:rect l="l" t="t" r="r" b="b"/>
              <a:pathLst>
                <a:path w="1377950" h="6813550">
                  <a:moveTo>
                    <a:pt x="1377683" y="0"/>
                  </a:moveTo>
                  <a:lnTo>
                    <a:pt x="0" y="0"/>
                  </a:lnTo>
                  <a:lnTo>
                    <a:pt x="1377683" y="6813404"/>
                  </a:lnTo>
                  <a:lnTo>
                    <a:pt x="1377683" y="0"/>
                  </a:lnTo>
                  <a:close/>
                </a:path>
              </a:pathLst>
            </a:custGeom>
            <a:solidFill>
              <a:srgbClr val="E738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679295" y="717677"/>
            <a:ext cx="697484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solidFill>
                  <a:srgbClr val="E52E2D"/>
                </a:solidFill>
              </a:rPr>
              <a:t>Kocaeli</a:t>
            </a:r>
            <a:r>
              <a:rPr spc="-370" dirty="0">
                <a:solidFill>
                  <a:srgbClr val="E52E2D"/>
                </a:solidFill>
              </a:rPr>
              <a:t> </a:t>
            </a:r>
            <a:r>
              <a:rPr spc="-30" dirty="0">
                <a:solidFill>
                  <a:srgbClr val="E52E2D"/>
                </a:solidFill>
              </a:rPr>
              <a:t>Önem</a:t>
            </a:r>
            <a:r>
              <a:rPr spc="-370" dirty="0">
                <a:solidFill>
                  <a:srgbClr val="E52E2D"/>
                </a:solidFill>
              </a:rPr>
              <a:t> </a:t>
            </a:r>
            <a:r>
              <a:rPr spc="-85" dirty="0"/>
              <a:t>Projesinin</a:t>
            </a:r>
            <a:r>
              <a:rPr spc="-365" dirty="0"/>
              <a:t> </a:t>
            </a:r>
            <a:r>
              <a:rPr spc="-55" dirty="0"/>
              <a:t>Paydaşları  </a:t>
            </a:r>
            <a:r>
              <a:rPr spc="-130" dirty="0"/>
              <a:t>Proje</a:t>
            </a:r>
            <a:r>
              <a:rPr spc="-355" dirty="0"/>
              <a:t> </a:t>
            </a:r>
            <a:r>
              <a:rPr spc="-60" dirty="0"/>
              <a:t>Sahibi:</a:t>
            </a:r>
            <a:r>
              <a:rPr spc="-350" dirty="0"/>
              <a:t> </a:t>
            </a:r>
            <a:r>
              <a:rPr spc="-40" dirty="0"/>
              <a:t>KOCAELİ</a:t>
            </a:r>
            <a:r>
              <a:rPr spc="-484" dirty="0"/>
              <a:t> </a:t>
            </a:r>
            <a:r>
              <a:rPr spc="-35" dirty="0"/>
              <a:t>VALİLİĞİ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461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pc="-30" dirty="0"/>
              <a:t>Deniz </a:t>
            </a:r>
            <a:r>
              <a:rPr spc="-75" dirty="0"/>
              <a:t>Kuvvetleri </a:t>
            </a:r>
            <a:r>
              <a:rPr spc="-60" dirty="0"/>
              <a:t>Komutanlığı/Gölcük</a:t>
            </a:r>
            <a:r>
              <a:rPr spc="-430" dirty="0"/>
              <a:t> </a:t>
            </a:r>
            <a:r>
              <a:rPr spc="-10" dirty="0"/>
              <a:t>Donan-  </a:t>
            </a:r>
            <a:r>
              <a:rPr spc="-40" dirty="0"/>
              <a:t>ma</a:t>
            </a:r>
            <a:r>
              <a:rPr spc="-175" dirty="0"/>
              <a:t> </a:t>
            </a:r>
            <a:r>
              <a:rPr spc="-75" dirty="0"/>
              <a:t>Kuvvetleri</a:t>
            </a:r>
          </a:p>
          <a:p>
            <a:pPr marL="24066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pc="-75" dirty="0"/>
              <a:t>Kocaeli </a:t>
            </a:r>
            <a:r>
              <a:rPr spc="-45" dirty="0"/>
              <a:t>Büyükşehir</a:t>
            </a:r>
            <a:r>
              <a:rPr spc="-270" dirty="0"/>
              <a:t> </a:t>
            </a:r>
            <a:r>
              <a:rPr spc="-70" dirty="0"/>
              <a:t>Belediyesi</a:t>
            </a:r>
          </a:p>
          <a:p>
            <a:pPr marL="24066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pc="-75" dirty="0"/>
              <a:t>Kocaeli</a:t>
            </a:r>
            <a:r>
              <a:rPr spc="-175" dirty="0"/>
              <a:t> </a:t>
            </a:r>
            <a:r>
              <a:rPr spc="-65" dirty="0"/>
              <a:t>Üniversitesi</a:t>
            </a:r>
          </a:p>
          <a:p>
            <a:pPr marL="24066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pc="-65" dirty="0"/>
              <a:t>Gebze </a:t>
            </a:r>
            <a:r>
              <a:rPr spc="-95" dirty="0"/>
              <a:t>Teknik</a:t>
            </a:r>
            <a:r>
              <a:rPr spc="-360" dirty="0"/>
              <a:t> </a:t>
            </a:r>
            <a:r>
              <a:rPr spc="-65" dirty="0"/>
              <a:t>Üniversitesi</a:t>
            </a:r>
          </a:p>
          <a:p>
            <a:pPr marL="24066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pc="-95" dirty="0"/>
              <a:t>İlçe</a:t>
            </a:r>
            <a:r>
              <a:rPr spc="-175" dirty="0"/>
              <a:t> </a:t>
            </a:r>
            <a:r>
              <a:rPr spc="-70" dirty="0"/>
              <a:t>Kaymakamlıkları</a:t>
            </a:r>
          </a:p>
          <a:p>
            <a:pPr marL="24066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pc="-90" dirty="0"/>
              <a:t>İl </a:t>
            </a:r>
            <a:r>
              <a:rPr spc="-65" dirty="0"/>
              <a:t>Emniyet</a:t>
            </a:r>
            <a:r>
              <a:rPr spc="-254" dirty="0"/>
              <a:t> </a:t>
            </a:r>
            <a:r>
              <a:rPr spc="10" dirty="0"/>
              <a:t>Müdürlüğü</a:t>
            </a:r>
          </a:p>
          <a:p>
            <a:pPr marL="24066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pc="-90" dirty="0"/>
              <a:t>İl </a:t>
            </a:r>
            <a:r>
              <a:rPr spc="-70" dirty="0"/>
              <a:t>Jandarma</a:t>
            </a:r>
            <a:r>
              <a:rPr spc="-254" dirty="0"/>
              <a:t> </a:t>
            </a:r>
            <a:r>
              <a:rPr spc="-40" dirty="0"/>
              <a:t>Komutanlığı</a:t>
            </a:r>
          </a:p>
          <a:p>
            <a:pPr marL="24066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pc="-90" dirty="0"/>
              <a:t>İl </a:t>
            </a:r>
            <a:r>
              <a:rPr spc="-45" dirty="0"/>
              <a:t>Millî </a:t>
            </a:r>
            <a:r>
              <a:rPr spc="-55" dirty="0"/>
              <a:t>Eğitim</a:t>
            </a:r>
            <a:r>
              <a:rPr spc="-380" dirty="0"/>
              <a:t> </a:t>
            </a:r>
            <a:r>
              <a:rPr spc="10" dirty="0"/>
              <a:t>Müdürlüğü</a:t>
            </a:r>
          </a:p>
          <a:p>
            <a:pPr marL="24066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pc="-95" dirty="0"/>
              <a:t>İlçe </a:t>
            </a:r>
            <a:r>
              <a:rPr spc="-70" dirty="0"/>
              <a:t>Belediye</a:t>
            </a:r>
            <a:r>
              <a:rPr spc="-250" dirty="0"/>
              <a:t> </a:t>
            </a:r>
            <a:r>
              <a:rPr spc="-70" dirty="0"/>
              <a:t>Başkanlıkları</a:t>
            </a:r>
          </a:p>
          <a:p>
            <a:pPr marL="24066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pc="-90" dirty="0"/>
              <a:t>İl</a:t>
            </a:r>
            <a:r>
              <a:rPr spc="-175" dirty="0"/>
              <a:t> </a:t>
            </a:r>
            <a:r>
              <a:rPr spc="-5" dirty="0"/>
              <a:t>Müftülüğü</a:t>
            </a:r>
          </a:p>
          <a:p>
            <a:pPr marL="217170" marR="1298575" indent="-205104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pc="-120" dirty="0"/>
              <a:t>Aile, </a:t>
            </a:r>
            <a:r>
              <a:rPr spc="-65" dirty="0"/>
              <a:t>Çalışma ve </a:t>
            </a:r>
            <a:r>
              <a:rPr spc="-35" dirty="0"/>
              <a:t>Sosyal</a:t>
            </a:r>
            <a:r>
              <a:rPr spc="-450" dirty="0"/>
              <a:t> </a:t>
            </a:r>
            <a:r>
              <a:rPr spc="-80" dirty="0"/>
              <a:t>Hizmetler  </a:t>
            </a:r>
            <a:r>
              <a:rPr spc="-90" dirty="0"/>
              <a:t>İl</a:t>
            </a:r>
            <a:r>
              <a:rPr spc="-175" dirty="0"/>
              <a:t> </a:t>
            </a:r>
            <a:r>
              <a:rPr spc="10" dirty="0"/>
              <a:t>Müdürlüğü</a:t>
            </a:r>
          </a:p>
          <a:p>
            <a:pPr marL="24066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  <a:tab pos="4686300" algn="l"/>
              </a:tabLst>
            </a:pPr>
            <a:r>
              <a:rPr spc="-75" dirty="0"/>
              <a:t>Çevre</a:t>
            </a:r>
            <a:r>
              <a:rPr spc="-180" dirty="0"/>
              <a:t> </a:t>
            </a:r>
            <a:r>
              <a:rPr spc="-65" dirty="0"/>
              <a:t>ve</a:t>
            </a:r>
            <a:r>
              <a:rPr spc="-180" dirty="0"/>
              <a:t> </a:t>
            </a:r>
            <a:r>
              <a:rPr spc="-75" dirty="0"/>
              <a:t>Şehircilik</a:t>
            </a:r>
            <a:r>
              <a:rPr spc="-180" dirty="0"/>
              <a:t> </a:t>
            </a:r>
            <a:r>
              <a:rPr spc="-90" dirty="0"/>
              <a:t>İl</a:t>
            </a:r>
            <a:r>
              <a:rPr spc="-180" dirty="0"/>
              <a:t> </a:t>
            </a:r>
            <a:r>
              <a:rPr spc="10" dirty="0"/>
              <a:t>Müdürlüğü	</a:t>
            </a:r>
            <a:r>
              <a:rPr u="heavy" spc="-160" dirty="0">
                <a:uFill>
                  <a:solidFill>
                    <a:srgbClr val="203769"/>
                  </a:solidFill>
                </a:uFill>
              </a:rPr>
              <a:t> </a:t>
            </a:r>
            <a:r>
              <a:rPr u="heavy" spc="-105" dirty="0">
                <a:uFill>
                  <a:solidFill>
                    <a:srgbClr val="203769"/>
                  </a:solidFill>
                </a:uFill>
              </a:rPr>
              <a:t> 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pc="-70" dirty="0"/>
              <a:t>Gençlik</a:t>
            </a:r>
            <a:r>
              <a:rPr spc="-175" dirty="0"/>
              <a:t> </a:t>
            </a:r>
            <a:r>
              <a:rPr spc="-65" dirty="0"/>
              <a:t>ve</a:t>
            </a:r>
            <a:r>
              <a:rPr spc="-170" dirty="0"/>
              <a:t> </a:t>
            </a:r>
            <a:r>
              <a:rPr spc="-15" dirty="0"/>
              <a:t>Spor</a:t>
            </a:r>
            <a:r>
              <a:rPr spc="-170" dirty="0"/>
              <a:t> </a:t>
            </a:r>
            <a:r>
              <a:rPr spc="-90" dirty="0"/>
              <a:t>İl</a:t>
            </a:r>
            <a:r>
              <a:rPr spc="-175" dirty="0"/>
              <a:t> </a:t>
            </a:r>
            <a:r>
              <a:rPr spc="10" dirty="0"/>
              <a:t>Müdürlüğü</a:t>
            </a:r>
          </a:p>
          <a:p>
            <a:pPr marL="24066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pc="-90" dirty="0"/>
              <a:t>İl</a:t>
            </a:r>
            <a:r>
              <a:rPr spc="-254" dirty="0"/>
              <a:t> </a:t>
            </a:r>
            <a:r>
              <a:rPr spc="-114" dirty="0"/>
              <a:t>Tarım</a:t>
            </a:r>
            <a:r>
              <a:rPr spc="-170" dirty="0"/>
              <a:t> </a:t>
            </a:r>
            <a:r>
              <a:rPr spc="-65" dirty="0"/>
              <a:t>ve</a:t>
            </a:r>
            <a:r>
              <a:rPr spc="-170" dirty="0"/>
              <a:t> </a:t>
            </a:r>
            <a:r>
              <a:rPr spc="-30" dirty="0"/>
              <a:t>Orman</a:t>
            </a:r>
            <a:r>
              <a:rPr spc="-175" dirty="0"/>
              <a:t> </a:t>
            </a:r>
            <a:r>
              <a:rPr spc="10" dirty="0"/>
              <a:t>Müdürlüğü</a:t>
            </a:r>
          </a:p>
          <a:p>
            <a:pPr marL="24066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pc="-90" dirty="0"/>
              <a:t>İl</a:t>
            </a:r>
            <a:r>
              <a:rPr spc="-175" dirty="0"/>
              <a:t> </a:t>
            </a:r>
            <a:r>
              <a:rPr spc="-70" dirty="0"/>
              <a:t>Kültür</a:t>
            </a:r>
            <a:r>
              <a:rPr spc="-170" dirty="0"/>
              <a:t> </a:t>
            </a:r>
            <a:r>
              <a:rPr spc="-65" dirty="0"/>
              <a:t>ve</a:t>
            </a:r>
            <a:r>
              <a:rPr spc="-250" dirty="0"/>
              <a:t> </a:t>
            </a:r>
            <a:r>
              <a:rPr spc="-90" dirty="0"/>
              <a:t>Turizm</a:t>
            </a:r>
            <a:r>
              <a:rPr spc="-175" dirty="0"/>
              <a:t> </a:t>
            </a:r>
            <a:r>
              <a:rPr spc="10" dirty="0"/>
              <a:t>Müdürlüğü</a:t>
            </a:r>
          </a:p>
          <a:p>
            <a:pPr marL="24066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pc="-90" dirty="0"/>
              <a:t>İl </a:t>
            </a:r>
            <a:r>
              <a:rPr spc="-40" dirty="0"/>
              <a:t>Sağlık</a:t>
            </a:r>
            <a:r>
              <a:rPr spc="-254" dirty="0"/>
              <a:t> </a:t>
            </a:r>
            <a:r>
              <a:rPr spc="10" dirty="0"/>
              <a:t>Müdürlüğü</a:t>
            </a:r>
          </a:p>
          <a:p>
            <a:pPr marL="24066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pc="-125" dirty="0"/>
              <a:t>Yerel </a:t>
            </a:r>
            <a:r>
              <a:rPr spc="-50" dirty="0"/>
              <a:t>Basın </a:t>
            </a:r>
            <a:r>
              <a:rPr spc="-65" dirty="0"/>
              <a:t>ve</a:t>
            </a:r>
            <a:r>
              <a:rPr spc="-340" dirty="0"/>
              <a:t> </a:t>
            </a:r>
            <a:r>
              <a:rPr spc="-5" dirty="0"/>
              <a:t>Medya</a:t>
            </a:r>
          </a:p>
          <a:p>
            <a:pPr marL="24066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pc="-60" dirty="0"/>
              <a:t>Sivil Toplum</a:t>
            </a:r>
            <a:r>
              <a:rPr spc="-365" dirty="0"/>
              <a:t> </a:t>
            </a:r>
            <a:r>
              <a:rPr spc="-65" dirty="0"/>
              <a:t>Kuruluşları</a:t>
            </a:r>
          </a:p>
          <a:p>
            <a:pPr marL="24066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pc="-95" dirty="0"/>
              <a:t>Yeşilay</a:t>
            </a:r>
          </a:p>
          <a:p>
            <a:pPr marL="24066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pc="-85" dirty="0"/>
              <a:t>Kızılay</a:t>
            </a:r>
          </a:p>
          <a:p>
            <a:pPr marL="24066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pc="-75" dirty="0"/>
              <a:t>Kocaeli </a:t>
            </a:r>
            <a:r>
              <a:rPr spc="-50" dirty="0"/>
              <a:t>Sanayi</a:t>
            </a:r>
            <a:r>
              <a:rPr spc="-330" dirty="0"/>
              <a:t> </a:t>
            </a:r>
            <a:r>
              <a:rPr spc="-30" dirty="0"/>
              <a:t>Odası</a:t>
            </a:r>
          </a:p>
          <a:p>
            <a:pPr marL="24066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pc="-75" dirty="0"/>
              <a:t>Kocaeli </a:t>
            </a:r>
            <a:r>
              <a:rPr spc="-114" dirty="0"/>
              <a:t>Ticaret</a:t>
            </a:r>
            <a:r>
              <a:rPr spc="-420" dirty="0"/>
              <a:t> </a:t>
            </a:r>
            <a:r>
              <a:rPr spc="-30" dirty="0"/>
              <a:t>Odası</a:t>
            </a:r>
          </a:p>
          <a:p>
            <a:pPr marL="24066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pc="-65" dirty="0"/>
              <a:t>Gebze </a:t>
            </a:r>
            <a:r>
              <a:rPr spc="-114" dirty="0"/>
              <a:t>Ticaret</a:t>
            </a:r>
            <a:r>
              <a:rPr spc="-445" dirty="0"/>
              <a:t> </a:t>
            </a:r>
            <a:r>
              <a:rPr spc="-30" dirty="0"/>
              <a:t>Odası</a:t>
            </a:r>
          </a:p>
          <a:p>
            <a:pPr marL="24066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pc="-75" dirty="0"/>
              <a:t>Körfez </a:t>
            </a:r>
            <a:r>
              <a:rPr spc="-114" dirty="0"/>
              <a:t>Ticaret</a:t>
            </a:r>
            <a:r>
              <a:rPr spc="-440" dirty="0"/>
              <a:t> </a:t>
            </a:r>
            <a:r>
              <a:rPr spc="-30" dirty="0"/>
              <a:t>Odası</a:t>
            </a:r>
          </a:p>
          <a:p>
            <a:pPr marL="12700" marR="5080">
              <a:lnSpc>
                <a:spcPct val="100000"/>
              </a:lnSpc>
            </a:pPr>
            <a:r>
              <a:rPr spc="-65" dirty="0"/>
              <a:t>İlgili</a:t>
            </a:r>
            <a:r>
              <a:rPr spc="-170" dirty="0"/>
              <a:t> </a:t>
            </a:r>
            <a:r>
              <a:rPr spc="-30" dirty="0"/>
              <a:t>kamu</a:t>
            </a:r>
            <a:r>
              <a:rPr spc="-170" dirty="0"/>
              <a:t> </a:t>
            </a:r>
            <a:r>
              <a:rPr spc="-35" dirty="0"/>
              <a:t>kurum</a:t>
            </a:r>
            <a:r>
              <a:rPr spc="-165" dirty="0"/>
              <a:t> </a:t>
            </a:r>
            <a:r>
              <a:rPr spc="-65" dirty="0"/>
              <a:t>ve</a:t>
            </a:r>
            <a:r>
              <a:rPr spc="-170" dirty="0"/>
              <a:t> </a:t>
            </a:r>
            <a:r>
              <a:rPr spc="-65" dirty="0"/>
              <a:t>kuruluşları</a:t>
            </a:r>
            <a:r>
              <a:rPr spc="-170" dirty="0"/>
              <a:t> </a:t>
            </a:r>
            <a:r>
              <a:rPr spc="-100" dirty="0"/>
              <a:t>ile</a:t>
            </a:r>
            <a:r>
              <a:rPr spc="-165" dirty="0"/>
              <a:t> </a:t>
            </a:r>
            <a:r>
              <a:rPr spc="-60" dirty="0"/>
              <a:t>iş</a:t>
            </a:r>
            <a:r>
              <a:rPr spc="-170" dirty="0"/>
              <a:t> </a:t>
            </a:r>
            <a:r>
              <a:rPr spc="-60" dirty="0"/>
              <a:t>birliği  </a:t>
            </a:r>
            <a:r>
              <a:rPr spc="-70" dirty="0"/>
              <a:t>içerisinde</a:t>
            </a:r>
            <a:r>
              <a:rPr spc="-175" dirty="0"/>
              <a:t> </a:t>
            </a:r>
            <a:r>
              <a:rPr spc="-90" dirty="0"/>
              <a:t>yürütülür.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9300" y="848169"/>
            <a:ext cx="840422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solidFill>
                  <a:srgbClr val="E52E2D"/>
                </a:solidFill>
              </a:rPr>
              <a:t>Kocaeli</a:t>
            </a:r>
            <a:r>
              <a:rPr spc="-360" dirty="0">
                <a:solidFill>
                  <a:srgbClr val="E52E2D"/>
                </a:solidFill>
              </a:rPr>
              <a:t> </a:t>
            </a:r>
            <a:r>
              <a:rPr spc="-30" dirty="0">
                <a:solidFill>
                  <a:srgbClr val="E52E2D"/>
                </a:solidFill>
              </a:rPr>
              <a:t>Önem</a:t>
            </a:r>
            <a:r>
              <a:rPr spc="-360" dirty="0">
                <a:solidFill>
                  <a:srgbClr val="E52E2D"/>
                </a:solidFill>
              </a:rPr>
              <a:t> </a:t>
            </a:r>
            <a:r>
              <a:rPr spc="-85" dirty="0"/>
              <a:t>Projesinin</a:t>
            </a:r>
            <a:r>
              <a:rPr spc="-500" dirty="0"/>
              <a:t> </a:t>
            </a:r>
            <a:r>
              <a:rPr spc="-95" dirty="0"/>
              <a:t>Yasal</a:t>
            </a:r>
            <a:r>
              <a:rPr spc="-355" dirty="0"/>
              <a:t> </a:t>
            </a:r>
            <a:r>
              <a:rPr spc="-30" dirty="0"/>
              <a:t>Dayanakları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69300" y="1588795"/>
            <a:ext cx="9253220" cy="429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231F20"/>
                </a:solidFill>
                <a:latin typeface="Trebuchet MS"/>
                <a:cs typeface="Trebuchet MS"/>
              </a:rPr>
              <a:t>Bu</a:t>
            </a:r>
            <a:r>
              <a:rPr sz="2000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231F20"/>
                </a:solidFill>
                <a:latin typeface="Trebuchet MS"/>
                <a:cs typeface="Trebuchet MS"/>
              </a:rPr>
              <a:t>proje</a:t>
            </a:r>
            <a:r>
              <a:rPr sz="2000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231F20"/>
                </a:solidFill>
                <a:latin typeface="Trebuchet MS"/>
                <a:cs typeface="Trebuchet MS"/>
              </a:rPr>
              <a:t>aşağıdaki</a:t>
            </a:r>
            <a:r>
              <a:rPr sz="2000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70" dirty="0">
                <a:solidFill>
                  <a:srgbClr val="231F20"/>
                </a:solidFill>
                <a:latin typeface="Trebuchet MS"/>
                <a:cs typeface="Trebuchet MS"/>
              </a:rPr>
              <a:t>kanun,</a:t>
            </a:r>
            <a:r>
              <a:rPr sz="2000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231F20"/>
                </a:solidFill>
                <a:latin typeface="Trebuchet MS"/>
                <a:cs typeface="Trebuchet MS"/>
              </a:rPr>
              <a:t>yönetmelik,</a:t>
            </a:r>
            <a:r>
              <a:rPr sz="2000" spc="-1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45" dirty="0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sz="2000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65" dirty="0">
                <a:solidFill>
                  <a:srgbClr val="231F20"/>
                </a:solidFill>
                <a:latin typeface="Trebuchet MS"/>
                <a:cs typeface="Trebuchet MS"/>
              </a:rPr>
              <a:t>ve</a:t>
            </a:r>
            <a:r>
              <a:rPr sz="2000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55" dirty="0">
                <a:solidFill>
                  <a:srgbClr val="231F20"/>
                </a:solidFill>
                <a:latin typeface="Trebuchet MS"/>
                <a:cs typeface="Trebuchet MS"/>
              </a:rPr>
              <a:t>programlar</a:t>
            </a:r>
            <a:r>
              <a:rPr sz="2000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231F20"/>
                </a:solidFill>
                <a:latin typeface="Trebuchet MS"/>
                <a:cs typeface="Trebuchet MS"/>
              </a:rPr>
              <a:t>doğrultusunda</a:t>
            </a:r>
            <a:r>
              <a:rPr sz="2000" spc="-1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100" dirty="0">
                <a:solidFill>
                  <a:srgbClr val="231F20"/>
                </a:solidFill>
                <a:latin typeface="Trebuchet MS"/>
                <a:cs typeface="Trebuchet MS"/>
              </a:rPr>
              <a:t>hazırlanmıştır.</a:t>
            </a:r>
            <a:endParaRPr sz="20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spc="-25" dirty="0">
                <a:solidFill>
                  <a:srgbClr val="231F20"/>
                </a:solidFill>
                <a:latin typeface="Trebuchet MS"/>
                <a:cs typeface="Trebuchet MS"/>
              </a:rPr>
              <a:t>5442</a:t>
            </a:r>
            <a:r>
              <a:rPr sz="2000" spc="-1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231F20"/>
                </a:solidFill>
                <a:latin typeface="Trebuchet MS"/>
                <a:cs typeface="Trebuchet MS"/>
              </a:rPr>
              <a:t>Sayılı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231F20"/>
                </a:solidFill>
                <a:latin typeface="Trebuchet MS"/>
                <a:cs typeface="Trebuchet MS"/>
              </a:rPr>
              <a:t>İl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231F20"/>
                </a:solidFill>
                <a:latin typeface="Trebuchet MS"/>
                <a:cs typeface="Trebuchet MS"/>
              </a:rPr>
              <a:t>İdaresi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15" dirty="0">
                <a:solidFill>
                  <a:srgbClr val="231F20"/>
                </a:solidFill>
                <a:latin typeface="Trebuchet MS"/>
                <a:cs typeface="Trebuchet MS"/>
              </a:rPr>
              <a:t>Kanunu</a:t>
            </a:r>
            <a:endParaRPr sz="20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spc="-35" dirty="0">
                <a:solidFill>
                  <a:srgbClr val="231F20"/>
                </a:solidFill>
                <a:latin typeface="Trebuchet MS"/>
                <a:cs typeface="Trebuchet MS"/>
              </a:rPr>
              <a:t>2018-2023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40" dirty="0">
                <a:solidFill>
                  <a:srgbClr val="231F20"/>
                </a:solidFill>
                <a:latin typeface="Trebuchet MS"/>
                <a:cs typeface="Trebuchet MS"/>
              </a:rPr>
              <a:t>Uyuşturucu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rgbClr val="231F20"/>
                </a:solidFill>
                <a:latin typeface="Trebuchet MS"/>
                <a:cs typeface="Trebuchet MS"/>
              </a:rPr>
              <a:t>ile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35" dirty="0">
                <a:solidFill>
                  <a:srgbClr val="231F20"/>
                </a:solidFill>
                <a:latin typeface="Trebuchet MS"/>
                <a:cs typeface="Trebuchet MS"/>
              </a:rPr>
              <a:t>Mücadele</a:t>
            </a:r>
            <a:r>
              <a:rPr sz="2000" spc="-1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60" dirty="0">
                <a:solidFill>
                  <a:srgbClr val="231F20"/>
                </a:solidFill>
                <a:latin typeface="Trebuchet MS"/>
                <a:cs typeface="Trebuchet MS"/>
              </a:rPr>
              <a:t>Ulusal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231F20"/>
                </a:solidFill>
                <a:latin typeface="Trebuchet MS"/>
                <a:cs typeface="Trebuchet MS"/>
              </a:rPr>
              <a:t>Strateji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231F20"/>
                </a:solidFill>
                <a:latin typeface="Trebuchet MS"/>
                <a:cs typeface="Trebuchet MS"/>
              </a:rPr>
              <a:t>Belgesi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65" dirty="0">
                <a:solidFill>
                  <a:srgbClr val="231F20"/>
                </a:solidFill>
                <a:latin typeface="Trebuchet MS"/>
                <a:cs typeface="Trebuchet MS"/>
              </a:rPr>
              <a:t>ve</a:t>
            </a:r>
            <a:r>
              <a:rPr sz="2000" spc="-1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70" dirty="0">
                <a:solidFill>
                  <a:srgbClr val="231F20"/>
                </a:solidFill>
                <a:latin typeface="Trebuchet MS"/>
                <a:cs typeface="Trebuchet MS"/>
              </a:rPr>
              <a:t>Eylem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231F20"/>
                </a:solidFill>
                <a:latin typeface="Trebuchet MS"/>
                <a:cs typeface="Trebuchet MS"/>
              </a:rPr>
              <a:t>Planı</a:t>
            </a:r>
            <a:endParaRPr sz="20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spc="-25" dirty="0">
                <a:solidFill>
                  <a:srgbClr val="231F20"/>
                </a:solidFill>
                <a:latin typeface="Trebuchet MS"/>
                <a:cs typeface="Trebuchet MS"/>
              </a:rPr>
              <a:t>1739</a:t>
            </a:r>
            <a:r>
              <a:rPr sz="2000" spc="-1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231F20"/>
                </a:solidFill>
                <a:latin typeface="Trebuchet MS"/>
                <a:cs typeface="Trebuchet MS"/>
              </a:rPr>
              <a:t>Sayılı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231F20"/>
                </a:solidFill>
                <a:latin typeface="Trebuchet MS"/>
                <a:cs typeface="Trebuchet MS"/>
              </a:rPr>
              <a:t>Millî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60" dirty="0">
                <a:solidFill>
                  <a:srgbClr val="231F20"/>
                </a:solidFill>
                <a:latin typeface="Trebuchet MS"/>
                <a:cs typeface="Trebuchet MS"/>
              </a:rPr>
              <a:t>Eğitim</a:t>
            </a:r>
            <a:r>
              <a:rPr sz="2000" spc="-2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231F20"/>
                </a:solidFill>
                <a:latin typeface="Trebuchet MS"/>
                <a:cs typeface="Trebuchet MS"/>
              </a:rPr>
              <a:t>Temel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15" dirty="0">
                <a:solidFill>
                  <a:srgbClr val="231F20"/>
                </a:solidFill>
                <a:latin typeface="Trebuchet MS"/>
                <a:cs typeface="Trebuchet MS"/>
              </a:rPr>
              <a:t>Kanunu</a:t>
            </a:r>
            <a:endParaRPr sz="20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spc="-25" dirty="0">
                <a:solidFill>
                  <a:srgbClr val="231F20"/>
                </a:solidFill>
                <a:latin typeface="Trebuchet MS"/>
                <a:cs typeface="Trebuchet MS"/>
              </a:rPr>
              <a:t>222</a:t>
            </a:r>
            <a:r>
              <a:rPr sz="2000" spc="-1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231F20"/>
                </a:solidFill>
                <a:latin typeface="Trebuchet MS"/>
                <a:cs typeface="Trebuchet MS"/>
              </a:rPr>
              <a:t>Sayılı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60" dirty="0">
                <a:solidFill>
                  <a:srgbClr val="231F20"/>
                </a:solidFill>
                <a:latin typeface="Trebuchet MS"/>
                <a:cs typeface="Trebuchet MS"/>
              </a:rPr>
              <a:t>İlköğretim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70" dirty="0">
                <a:solidFill>
                  <a:srgbClr val="231F20"/>
                </a:solidFill>
                <a:latin typeface="Trebuchet MS"/>
                <a:cs typeface="Trebuchet MS"/>
              </a:rPr>
              <a:t>ve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60" dirty="0">
                <a:solidFill>
                  <a:srgbClr val="231F20"/>
                </a:solidFill>
                <a:latin typeface="Trebuchet MS"/>
                <a:cs typeface="Trebuchet MS"/>
              </a:rPr>
              <a:t>Eğitim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15" dirty="0">
                <a:solidFill>
                  <a:srgbClr val="231F20"/>
                </a:solidFill>
                <a:latin typeface="Trebuchet MS"/>
                <a:cs typeface="Trebuchet MS"/>
              </a:rPr>
              <a:t>Kanunu</a:t>
            </a:r>
            <a:endParaRPr sz="20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spc="-25" dirty="0">
                <a:solidFill>
                  <a:srgbClr val="231F20"/>
                </a:solidFill>
                <a:latin typeface="Trebuchet MS"/>
                <a:cs typeface="Trebuchet MS"/>
              </a:rPr>
              <a:t>652</a:t>
            </a:r>
            <a:r>
              <a:rPr sz="2000" spc="-1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231F20"/>
                </a:solidFill>
                <a:latin typeface="Trebuchet MS"/>
                <a:cs typeface="Trebuchet MS"/>
              </a:rPr>
              <a:t>Sayılı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15" dirty="0">
                <a:solidFill>
                  <a:srgbClr val="231F20"/>
                </a:solidFill>
                <a:latin typeface="Trebuchet MS"/>
                <a:cs typeface="Trebuchet MS"/>
              </a:rPr>
              <a:t>MEB</a:t>
            </a:r>
            <a:r>
              <a:rPr sz="2000" spc="-2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231F20"/>
                </a:solidFill>
                <a:latin typeface="Trebuchet MS"/>
                <a:cs typeface="Trebuchet MS"/>
              </a:rPr>
              <a:t>Teşkilatı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45" dirty="0">
                <a:solidFill>
                  <a:srgbClr val="231F20"/>
                </a:solidFill>
                <a:latin typeface="Trebuchet MS"/>
                <a:cs typeface="Trebuchet MS"/>
              </a:rPr>
              <a:t>Hakkında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231F20"/>
                </a:solidFill>
                <a:latin typeface="Trebuchet MS"/>
                <a:cs typeface="Trebuchet MS"/>
              </a:rPr>
              <a:t>KHK</a:t>
            </a:r>
            <a:endParaRPr sz="20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spc="-25" dirty="0">
                <a:solidFill>
                  <a:srgbClr val="231F20"/>
                </a:solidFill>
                <a:latin typeface="Trebuchet MS"/>
                <a:cs typeface="Trebuchet MS"/>
              </a:rPr>
              <a:t>5799</a:t>
            </a:r>
            <a:r>
              <a:rPr sz="2000" spc="-1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231F20"/>
                </a:solidFill>
                <a:latin typeface="Trebuchet MS"/>
                <a:cs typeface="Trebuchet MS"/>
              </a:rPr>
              <a:t>Sayılı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40" dirty="0">
                <a:solidFill>
                  <a:srgbClr val="231F20"/>
                </a:solidFill>
                <a:latin typeface="Trebuchet MS"/>
                <a:cs typeface="Trebuchet MS"/>
              </a:rPr>
              <a:t>Sosyal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231F20"/>
                </a:solidFill>
                <a:latin typeface="Trebuchet MS"/>
                <a:cs typeface="Trebuchet MS"/>
              </a:rPr>
              <a:t>Hizmetler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15" dirty="0">
                <a:solidFill>
                  <a:srgbClr val="231F20"/>
                </a:solidFill>
                <a:latin typeface="Trebuchet MS"/>
                <a:cs typeface="Trebuchet MS"/>
              </a:rPr>
              <a:t>Kanunu</a:t>
            </a:r>
            <a:endParaRPr sz="20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spc="15" dirty="0">
                <a:solidFill>
                  <a:srgbClr val="231F20"/>
                </a:solidFill>
                <a:latin typeface="Trebuchet MS"/>
                <a:cs typeface="Trebuchet MS"/>
              </a:rPr>
              <a:t>MEB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135" dirty="0">
                <a:solidFill>
                  <a:srgbClr val="231F20"/>
                </a:solidFill>
                <a:latin typeface="Trebuchet MS"/>
                <a:cs typeface="Trebuchet MS"/>
              </a:rPr>
              <a:t>İl/İlçe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231F20"/>
                </a:solidFill>
                <a:latin typeface="Trebuchet MS"/>
                <a:cs typeface="Trebuchet MS"/>
              </a:rPr>
              <a:t>Millî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60" dirty="0">
                <a:solidFill>
                  <a:srgbClr val="231F20"/>
                </a:solidFill>
                <a:latin typeface="Trebuchet MS"/>
                <a:cs typeface="Trebuchet MS"/>
              </a:rPr>
              <a:t>Eğitim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40" dirty="0">
                <a:solidFill>
                  <a:srgbClr val="231F20"/>
                </a:solidFill>
                <a:latin typeface="Trebuchet MS"/>
                <a:cs typeface="Trebuchet MS"/>
              </a:rPr>
              <a:t>Müdürlükleri</a:t>
            </a:r>
            <a:r>
              <a:rPr sz="2000" spc="-2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65" dirty="0">
                <a:solidFill>
                  <a:srgbClr val="231F20"/>
                </a:solidFill>
                <a:latin typeface="Trebuchet MS"/>
                <a:cs typeface="Trebuchet MS"/>
              </a:rPr>
              <a:t>Yönetmeliği</a:t>
            </a:r>
            <a:endParaRPr sz="20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spc="-50" dirty="0">
                <a:solidFill>
                  <a:srgbClr val="231F20"/>
                </a:solidFill>
                <a:latin typeface="Trebuchet MS"/>
                <a:cs typeface="Trebuchet MS"/>
              </a:rPr>
              <a:t>Millî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60" dirty="0">
                <a:solidFill>
                  <a:srgbClr val="231F20"/>
                </a:solidFill>
                <a:latin typeface="Trebuchet MS"/>
                <a:cs typeface="Trebuchet MS"/>
              </a:rPr>
              <a:t>Eğitim</a:t>
            </a:r>
            <a:r>
              <a:rPr sz="2000" spc="-1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55" dirty="0">
                <a:solidFill>
                  <a:srgbClr val="231F20"/>
                </a:solidFill>
                <a:latin typeface="Trebuchet MS"/>
                <a:cs typeface="Trebuchet MS"/>
              </a:rPr>
              <a:t>Bakanlığı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231F20"/>
                </a:solidFill>
                <a:latin typeface="Trebuchet MS"/>
                <a:cs typeface="Trebuchet MS"/>
              </a:rPr>
              <a:t>İlk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65" dirty="0">
                <a:solidFill>
                  <a:srgbClr val="231F20"/>
                </a:solidFill>
                <a:latin typeface="Trebuchet MS"/>
                <a:cs typeface="Trebuchet MS"/>
              </a:rPr>
              <a:t>ve</a:t>
            </a:r>
            <a:r>
              <a:rPr sz="2000" spc="-1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70" dirty="0">
                <a:solidFill>
                  <a:srgbClr val="231F20"/>
                </a:solidFill>
                <a:latin typeface="Trebuchet MS"/>
                <a:cs typeface="Trebuchet MS"/>
              </a:rPr>
              <a:t>Orta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231F20"/>
                </a:solidFill>
                <a:latin typeface="Trebuchet MS"/>
                <a:cs typeface="Trebuchet MS"/>
              </a:rPr>
              <a:t>Öğretim</a:t>
            </a:r>
            <a:r>
              <a:rPr sz="2000" spc="-1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70" dirty="0">
                <a:solidFill>
                  <a:srgbClr val="231F20"/>
                </a:solidFill>
                <a:latin typeface="Trebuchet MS"/>
                <a:cs typeface="Trebuchet MS"/>
              </a:rPr>
              <a:t>Kurumları</a:t>
            </a:r>
            <a:r>
              <a:rPr sz="2000" spc="-2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231F20"/>
                </a:solidFill>
                <a:latin typeface="Trebuchet MS"/>
                <a:cs typeface="Trebuchet MS"/>
              </a:rPr>
              <a:t>Yönetmelikleri</a:t>
            </a:r>
            <a:endParaRPr sz="20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spc="15" dirty="0">
                <a:solidFill>
                  <a:srgbClr val="231F20"/>
                </a:solidFill>
                <a:latin typeface="Trebuchet MS"/>
                <a:cs typeface="Trebuchet MS"/>
              </a:rPr>
              <a:t>MEB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231F20"/>
                </a:solidFill>
                <a:latin typeface="Trebuchet MS"/>
                <a:cs typeface="Trebuchet MS"/>
              </a:rPr>
              <a:t>Özel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60" dirty="0">
                <a:solidFill>
                  <a:srgbClr val="231F20"/>
                </a:solidFill>
                <a:latin typeface="Trebuchet MS"/>
                <a:cs typeface="Trebuchet MS"/>
              </a:rPr>
              <a:t>Eğitim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231F20"/>
                </a:solidFill>
                <a:latin typeface="Trebuchet MS"/>
                <a:cs typeface="Trebuchet MS"/>
              </a:rPr>
              <a:t>Hizmetleri</a:t>
            </a:r>
            <a:r>
              <a:rPr sz="2000" spc="-2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65" dirty="0">
                <a:solidFill>
                  <a:srgbClr val="231F20"/>
                </a:solidFill>
                <a:latin typeface="Trebuchet MS"/>
                <a:cs typeface="Trebuchet MS"/>
              </a:rPr>
              <a:t>Yönetmeliği</a:t>
            </a:r>
            <a:endParaRPr sz="20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spc="15" dirty="0">
                <a:solidFill>
                  <a:srgbClr val="231F20"/>
                </a:solidFill>
                <a:latin typeface="Trebuchet MS"/>
                <a:cs typeface="Trebuchet MS"/>
              </a:rPr>
              <a:t>MEB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70" dirty="0">
                <a:solidFill>
                  <a:srgbClr val="231F20"/>
                </a:solidFill>
                <a:latin typeface="Trebuchet MS"/>
                <a:cs typeface="Trebuchet MS"/>
              </a:rPr>
              <a:t>Rehberlik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65" dirty="0">
                <a:solidFill>
                  <a:srgbClr val="231F20"/>
                </a:solidFill>
                <a:latin typeface="Trebuchet MS"/>
                <a:cs typeface="Trebuchet MS"/>
              </a:rPr>
              <a:t>ve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80" dirty="0">
                <a:solidFill>
                  <a:srgbClr val="231F20"/>
                </a:solidFill>
                <a:latin typeface="Trebuchet MS"/>
                <a:cs typeface="Trebuchet MS"/>
              </a:rPr>
              <a:t>Psikolojik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231F20"/>
                </a:solidFill>
                <a:latin typeface="Trebuchet MS"/>
                <a:cs typeface="Trebuchet MS"/>
              </a:rPr>
              <a:t>Danışma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231F20"/>
                </a:solidFill>
                <a:latin typeface="Trebuchet MS"/>
                <a:cs typeface="Trebuchet MS"/>
              </a:rPr>
              <a:t>Hizmetleri</a:t>
            </a:r>
            <a:r>
              <a:rPr sz="2000" spc="-2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65" dirty="0">
                <a:solidFill>
                  <a:srgbClr val="231F20"/>
                </a:solidFill>
                <a:latin typeface="Trebuchet MS"/>
                <a:cs typeface="Trebuchet MS"/>
              </a:rPr>
              <a:t>Yönetmeliği</a:t>
            </a:r>
            <a:endParaRPr sz="20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spc="15" dirty="0">
                <a:solidFill>
                  <a:srgbClr val="231F20"/>
                </a:solidFill>
                <a:latin typeface="Trebuchet MS"/>
                <a:cs typeface="Trebuchet MS"/>
              </a:rPr>
              <a:t>MEB</a:t>
            </a:r>
            <a:r>
              <a:rPr sz="2000" spc="-1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231F20"/>
                </a:solidFill>
                <a:latin typeface="Trebuchet MS"/>
                <a:cs typeface="Trebuchet MS"/>
              </a:rPr>
              <a:t>2023</a:t>
            </a:r>
            <a:r>
              <a:rPr sz="20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60" dirty="0">
                <a:solidFill>
                  <a:srgbClr val="231F20"/>
                </a:solidFill>
                <a:latin typeface="Trebuchet MS"/>
                <a:cs typeface="Trebuchet MS"/>
              </a:rPr>
              <a:t>Eğitim</a:t>
            </a:r>
            <a:r>
              <a:rPr sz="2000" spc="-25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40" dirty="0">
                <a:solidFill>
                  <a:srgbClr val="231F20"/>
                </a:solidFill>
                <a:latin typeface="Trebuchet MS"/>
                <a:cs typeface="Trebuchet MS"/>
              </a:rPr>
              <a:t>Vizyonu</a:t>
            </a:r>
            <a:endParaRPr sz="20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spc="-40" dirty="0">
                <a:solidFill>
                  <a:srgbClr val="231F20"/>
                </a:solidFill>
                <a:latin typeface="Trebuchet MS"/>
                <a:cs typeface="Trebuchet MS"/>
              </a:rPr>
              <a:t>Öğrenci </a:t>
            </a:r>
            <a:r>
              <a:rPr sz="2000" spc="-100" dirty="0">
                <a:solidFill>
                  <a:srgbClr val="231F20"/>
                </a:solidFill>
                <a:latin typeface="Trebuchet MS"/>
                <a:cs typeface="Trebuchet MS"/>
              </a:rPr>
              <a:t>Profili </a:t>
            </a:r>
            <a:r>
              <a:rPr sz="2000" spc="-85" dirty="0">
                <a:solidFill>
                  <a:srgbClr val="231F20"/>
                </a:solidFill>
                <a:latin typeface="Trebuchet MS"/>
                <a:cs typeface="Trebuchet MS"/>
              </a:rPr>
              <a:t>Belirleme</a:t>
            </a:r>
            <a:r>
              <a:rPr sz="2000" spc="-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55" dirty="0">
                <a:solidFill>
                  <a:srgbClr val="231F20"/>
                </a:solidFill>
                <a:latin typeface="Trebuchet MS"/>
                <a:cs typeface="Trebuchet MS"/>
              </a:rPr>
              <a:t>Yönergesi</a:t>
            </a:r>
            <a:endParaRPr sz="20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spc="-125" dirty="0">
                <a:solidFill>
                  <a:srgbClr val="231F20"/>
                </a:solidFill>
                <a:latin typeface="Trebuchet MS"/>
                <a:cs typeface="Trebuchet MS"/>
              </a:rPr>
              <a:t>10. </a:t>
            </a:r>
            <a:r>
              <a:rPr sz="2000" spc="-60" dirty="0">
                <a:solidFill>
                  <a:srgbClr val="231F20"/>
                </a:solidFill>
                <a:latin typeface="Trebuchet MS"/>
                <a:cs typeface="Trebuchet MS"/>
              </a:rPr>
              <a:t>Kalkınma</a:t>
            </a:r>
            <a:r>
              <a:rPr sz="2000" spc="-2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231F20"/>
                </a:solidFill>
                <a:latin typeface="Trebuchet MS"/>
                <a:cs typeface="Trebuchet MS"/>
              </a:rPr>
              <a:t>Planı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71170E-43C5-4E41-AE60-4CE24BB6E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11125200" cy="615553"/>
          </a:xfrm>
        </p:spPr>
        <p:txBody>
          <a:bodyPr/>
          <a:lstStyle/>
          <a:p>
            <a:pPr algn="ctr"/>
            <a:r>
              <a:rPr lang="tr-T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KOCAELİ İL MİLLİ EĞİTİM MÜDÜRLÜĞÜ</a:t>
            </a:r>
            <a:b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KOCAELİ ÖNEM PROJESİ EYLEM PLANI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(2020-2021) </a:t>
            </a:r>
            <a:endParaRPr lang="tr-TR" sz="3200" dirty="0"/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82D6D311-9368-4678-B6A0-A1E2F0AB2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761944"/>
              </p:ext>
            </p:extLst>
          </p:nvPr>
        </p:nvGraphicFramePr>
        <p:xfrm>
          <a:off x="376382" y="870154"/>
          <a:ext cx="11430000" cy="5863155"/>
        </p:xfrm>
        <a:graphic>
          <a:graphicData uri="http://schemas.openxmlformats.org/drawingml/2006/table">
            <a:tbl>
              <a:tblPr firstRow="1" firstCol="1" bandRow="1"/>
              <a:tblGrid>
                <a:gridCol w="467224">
                  <a:extLst>
                    <a:ext uri="{9D8B030D-6E8A-4147-A177-3AD203B41FA5}">
                      <a16:colId xmlns:a16="http://schemas.microsoft.com/office/drawing/2014/main" val="209058041"/>
                    </a:ext>
                  </a:extLst>
                </a:gridCol>
                <a:gridCol w="6175851">
                  <a:extLst>
                    <a:ext uri="{9D8B030D-6E8A-4147-A177-3AD203B41FA5}">
                      <a16:colId xmlns:a16="http://schemas.microsoft.com/office/drawing/2014/main" val="2090224821"/>
                    </a:ext>
                  </a:extLst>
                </a:gridCol>
                <a:gridCol w="2637693">
                  <a:extLst>
                    <a:ext uri="{9D8B030D-6E8A-4147-A177-3AD203B41FA5}">
                      <a16:colId xmlns:a16="http://schemas.microsoft.com/office/drawing/2014/main" val="1524733472"/>
                    </a:ext>
                  </a:extLst>
                </a:gridCol>
                <a:gridCol w="2149232">
                  <a:extLst>
                    <a:ext uri="{9D8B030D-6E8A-4147-A177-3AD203B41FA5}">
                      <a16:colId xmlns:a16="http://schemas.microsoft.com/office/drawing/2014/main" val="2267780388"/>
                    </a:ext>
                  </a:extLst>
                </a:gridCol>
              </a:tblGrid>
              <a:tr h="278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FAALİYET ADI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GÖREV VE SORUMLULUK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UYGULAMA DÖNEMİ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442716"/>
                  </a:ext>
                </a:extLst>
              </a:tr>
              <a:tr h="338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R="63500" algn="l">
                        <a:lnSpc>
                          <a:spcPct val="100000"/>
                        </a:lnSpc>
                        <a:spcBef>
                          <a:spcPts val="585"/>
                        </a:spcBef>
                        <a:spcAft>
                          <a:spcPts val="8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rlito"/>
                          <a:cs typeface="Times New Roman" panose="02020603050405020304" pitchFamily="18" charset="0"/>
                        </a:rPr>
                        <a:t>İlçe Proje Yürütme Kurullarının oluşturulması.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İlçe Milli Eğitim Müdürlükleri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Aralık 2020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573960"/>
                  </a:ext>
                </a:extLst>
              </a:tr>
              <a:tr h="458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rlito"/>
                          <a:cs typeface="Times New Roman" panose="02020603050405020304" pitchFamily="18" charset="0"/>
                        </a:rPr>
                        <a:t>İl Proje Yürütme Kurulunca İlçe Proje Yürütme Kurullarına tanıtım toplantısı yapılması.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 Proje Yürütme Kurulu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Aralık 2020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863869"/>
                  </a:ext>
                </a:extLst>
              </a:tr>
              <a:tr h="278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rlito"/>
                          <a:cs typeface="Times New Roman" panose="02020603050405020304" pitchFamily="18" charset="0"/>
                        </a:rPr>
                        <a:t>Okul Proje Yürütme Kurullarının Oluşturulması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İlçe Proje Yürütme Kurulu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Ocak 2021 – 1. Hafta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328930"/>
                  </a:ext>
                </a:extLst>
              </a:tr>
              <a:tr h="422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İlçe Proje Yürütme Kurullarının, Okul Proje Yürütme Kurullarına proje tanıtım toplantısı yapması.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İlçe Proje Yürütme Kurulu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Ocak 2021 – 2. Hafta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217526"/>
                  </a:ext>
                </a:extLst>
              </a:tr>
              <a:tr h="710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Okul Proje Yürütme Kurullarınca, proje kapsamına giren öğrencilerin tespitinin yapılması ve İl Proje Yürütme Kurulunca hazırlanılan web sayfasına öğrenci girişlerinin yapılması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İlçe/Okul Proje Yürütme Kurulu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Ocak 2021 – 3 ve 4. Hafta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399836"/>
                  </a:ext>
                </a:extLst>
              </a:tr>
              <a:tr h="422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Okulların, yürütülecek etkinliklere göre eylem planlarını (Ek-6) hazırlayarak İlçe Proje Yürütme Kurullarına göndermesi.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İlçe/Okul Proje Yürütme Kurulu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Şubat 2021 – 1. Hafta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63266"/>
                  </a:ext>
                </a:extLst>
              </a:tr>
              <a:tr h="278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İlçe proje eylem planının (Ek-6) hazırlanması.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İlçe Proje Yürütme Kurulu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Şubat 2021 – 2. Hafta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984594"/>
                  </a:ext>
                </a:extLst>
              </a:tr>
              <a:tr h="278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İlçe proje eylem planlarının (Ek-6) İl Proje Yürütme Kuruluna gönderilmesi.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İl/İlçe Proje Yürütme Kurulu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Şubat 2021 – 3. Hafta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947812"/>
                  </a:ext>
                </a:extLst>
              </a:tr>
              <a:tr h="450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Okulların, hazırladıkları eylem planlarına göre faaliyetleri yürütmesi ve her faaliyet sonucunda İlçe Proje Yürütme Kuruluna okul faaliyet raporunu (Ek-1) göndermesi.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İlçe/Okul Proje Yürütme Kurulu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Şubat 2021 – 4. Hafta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 2021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Nisan 2021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Mayıs 2021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679826"/>
                  </a:ext>
                </a:extLst>
              </a:tr>
              <a:tr h="614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İlçe Proje Yürütme Kurullarınca, ilçe aylık faaliyet raporlarının (Ek-2) her ayın son haftasında İl Proje Yürütme Kuruluna gönderilmesi.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İl/İlçe Proje Yürütme Kurulu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Şubat 2021 – 4. Hafta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 2021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Nisan 2021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Mayıs 2021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981257"/>
                  </a:ext>
                </a:extLst>
              </a:tr>
              <a:tr h="278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İlçe sonuç faaliyet raporunun (Ek-3) İl Proje Yürütme Kuruluna gönderilmesi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İl/ilçe Proje Yürütme Kurulu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Haziran 2021 – 1. Hafta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9232"/>
                  </a:ext>
                </a:extLst>
              </a:tr>
              <a:tr h="278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KOCAELİ ÖNEM PROJESİ GALASI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İl/İlçe/Okul Proje Yürütme Kurulu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Haziran 2021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20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136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6504" y="722172"/>
            <a:ext cx="850328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solidFill>
                  <a:srgbClr val="E52E2D"/>
                </a:solidFill>
              </a:rPr>
              <a:t>Kocaeli</a:t>
            </a:r>
            <a:r>
              <a:rPr spc="-365" dirty="0">
                <a:solidFill>
                  <a:srgbClr val="E52E2D"/>
                </a:solidFill>
              </a:rPr>
              <a:t> </a:t>
            </a:r>
            <a:r>
              <a:rPr spc="-30" dirty="0">
                <a:solidFill>
                  <a:srgbClr val="E52E2D"/>
                </a:solidFill>
              </a:rPr>
              <a:t>Önem</a:t>
            </a:r>
            <a:r>
              <a:rPr spc="-360" dirty="0">
                <a:solidFill>
                  <a:srgbClr val="E52E2D"/>
                </a:solidFill>
              </a:rPr>
              <a:t> </a:t>
            </a:r>
            <a:r>
              <a:rPr spc="-105" dirty="0"/>
              <a:t>Projesi</a:t>
            </a:r>
            <a:r>
              <a:rPr spc="-500" dirty="0"/>
              <a:t> </a:t>
            </a:r>
            <a:r>
              <a:rPr spc="-114" dirty="0"/>
              <a:t>Yürütme</a:t>
            </a:r>
            <a:r>
              <a:rPr spc="-365" dirty="0"/>
              <a:t> </a:t>
            </a:r>
            <a:r>
              <a:rPr spc="-30" dirty="0"/>
              <a:t>Basamakları</a:t>
            </a:r>
          </a:p>
        </p:txBody>
      </p:sp>
      <p:sp>
        <p:nvSpPr>
          <p:cNvPr id="3" name="object 3"/>
          <p:cNvSpPr/>
          <p:nvPr/>
        </p:nvSpPr>
        <p:spPr>
          <a:xfrm>
            <a:off x="1935810" y="1305001"/>
            <a:ext cx="8141589" cy="4454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9001" y="0"/>
            <a:ext cx="12004675" cy="6860540"/>
            <a:chOff x="189001" y="0"/>
            <a:chExt cx="12004675" cy="6860540"/>
          </a:xfrm>
        </p:grpSpPr>
        <p:sp>
          <p:nvSpPr>
            <p:cNvPr id="3" name="object 3"/>
            <p:cNvSpPr/>
            <p:nvPr/>
          </p:nvSpPr>
          <p:spPr>
            <a:xfrm>
              <a:off x="189001" y="0"/>
              <a:ext cx="12004192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9006" y="0"/>
              <a:ext cx="12004675" cy="6858000"/>
            </a:xfrm>
            <a:custGeom>
              <a:avLst/>
              <a:gdLst/>
              <a:ahLst/>
              <a:cxnLst/>
              <a:rect l="l" t="t" r="r" b="b"/>
              <a:pathLst>
                <a:path w="12004675" h="6858000">
                  <a:moveTo>
                    <a:pt x="12004192" y="0"/>
                  </a:moveTo>
                  <a:lnTo>
                    <a:pt x="0" y="0"/>
                  </a:lnTo>
                  <a:lnTo>
                    <a:pt x="2022246" y="6858000"/>
                  </a:lnTo>
                  <a:lnTo>
                    <a:pt x="11105769" y="6858000"/>
                  </a:lnTo>
                  <a:lnTo>
                    <a:pt x="12004192" y="720166"/>
                  </a:lnTo>
                  <a:lnTo>
                    <a:pt x="12004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24851" y="5818125"/>
              <a:ext cx="107950" cy="287655"/>
            </a:xfrm>
            <a:custGeom>
              <a:avLst/>
              <a:gdLst/>
              <a:ahLst/>
              <a:cxnLst/>
              <a:rect l="l" t="t" r="r" b="b"/>
              <a:pathLst>
                <a:path w="107950" h="287654">
                  <a:moveTo>
                    <a:pt x="64190" y="0"/>
                  </a:moveTo>
                  <a:lnTo>
                    <a:pt x="22917" y="106907"/>
                  </a:lnTo>
                  <a:lnTo>
                    <a:pt x="3284" y="172462"/>
                  </a:lnTo>
                  <a:lnTo>
                    <a:pt x="0" y="223592"/>
                  </a:lnTo>
                  <a:lnTo>
                    <a:pt x="7776" y="287223"/>
                  </a:lnTo>
                  <a:lnTo>
                    <a:pt x="107789" y="192341"/>
                  </a:lnTo>
                  <a:lnTo>
                    <a:pt x="99892" y="179234"/>
                  </a:lnTo>
                  <a:lnTo>
                    <a:pt x="92719" y="154830"/>
                  </a:lnTo>
                  <a:lnTo>
                    <a:pt x="82180" y="101096"/>
                  </a:lnTo>
                  <a:lnTo>
                    <a:pt x="64190" y="0"/>
                  </a:lnTo>
                  <a:close/>
                </a:path>
              </a:pathLst>
            </a:custGeom>
            <a:solidFill>
              <a:srgbClr val="2037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31243" y="5910447"/>
              <a:ext cx="381000" cy="577215"/>
            </a:xfrm>
            <a:custGeom>
              <a:avLst/>
              <a:gdLst/>
              <a:ahLst/>
              <a:cxnLst/>
              <a:rect l="l" t="t" r="r" b="b"/>
              <a:pathLst>
                <a:path w="381000" h="577214">
                  <a:moveTo>
                    <a:pt x="380923" y="0"/>
                  </a:moveTo>
                  <a:lnTo>
                    <a:pt x="301291" y="16946"/>
                  </a:lnTo>
                  <a:lnTo>
                    <a:pt x="235067" y="49041"/>
                  </a:lnTo>
                  <a:lnTo>
                    <a:pt x="146540" y="120082"/>
                  </a:lnTo>
                  <a:lnTo>
                    <a:pt x="0" y="253873"/>
                  </a:lnTo>
                  <a:lnTo>
                    <a:pt x="5227" y="375765"/>
                  </a:lnTo>
                  <a:lnTo>
                    <a:pt x="13050" y="450054"/>
                  </a:lnTo>
                  <a:lnTo>
                    <a:pt x="28944" y="507034"/>
                  </a:lnTo>
                  <a:lnTo>
                    <a:pt x="58381" y="576999"/>
                  </a:lnTo>
                  <a:lnTo>
                    <a:pt x="89060" y="383346"/>
                  </a:lnTo>
                  <a:lnTo>
                    <a:pt x="132884" y="258691"/>
                  </a:lnTo>
                  <a:lnTo>
                    <a:pt x="220093" y="148940"/>
                  </a:lnTo>
                  <a:lnTo>
                    <a:pt x="380923" y="0"/>
                  </a:lnTo>
                  <a:close/>
                </a:path>
              </a:pathLst>
            </a:custGeom>
            <a:solidFill>
              <a:srgbClr val="EF4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81370" y="6198951"/>
              <a:ext cx="230797" cy="1936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42902" y="5874537"/>
              <a:ext cx="100012" cy="1000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38683" y="6168416"/>
              <a:ext cx="201295" cy="576580"/>
            </a:xfrm>
            <a:custGeom>
              <a:avLst/>
              <a:gdLst/>
              <a:ahLst/>
              <a:cxnLst/>
              <a:rect l="l" t="t" r="r" b="b"/>
              <a:pathLst>
                <a:path w="201295" h="576579">
                  <a:moveTo>
                    <a:pt x="50698" y="0"/>
                  </a:moveTo>
                  <a:lnTo>
                    <a:pt x="93725" y="186910"/>
                  </a:lnTo>
                  <a:lnTo>
                    <a:pt x="102787" y="309232"/>
                  </a:lnTo>
                  <a:lnTo>
                    <a:pt x="73129" y="420981"/>
                  </a:lnTo>
                  <a:lnTo>
                    <a:pt x="0" y="576173"/>
                  </a:lnTo>
                  <a:lnTo>
                    <a:pt x="55722" y="540052"/>
                  </a:lnTo>
                  <a:lnTo>
                    <a:pt x="95262" y="506656"/>
                  </a:lnTo>
                  <a:lnTo>
                    <a:pt x="137488" y="456769"/>
                  </a:lnTo>
                  <a:lnTo>
                    <a:pt x="201269" y="371170"/>
                  </a:lnTo>
                  <a:lnTo>
                    <a:pt x="161126" y="202257"/>
                  </a:lnTo>
                  <a:lnTo>
                    <a:pt x="132060" y="107289"/>
                  </a:lnTo>
                  <a:lnTo>
                    <a:pt x="99956" y="51469"/>
                  </a:lnTo>
                  <a:lnTo>
                    <a:pt x="50698" y="0"/>
                  </a:lnTo>
                  <a:close/>
                </a:path>
              </a:pathLst>
            </a:custGeom>
            <a:solidFill>
              <a:srgbClr val="EF4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18147" y="6514083"/>
              <a:ext cx="266700" cy="108585"/>
            </a:xfrm>
            <a:custGeom>
              <a:avLst/>
              <a:gdLst/>
              <a:ahLst/>
              <a:cxnLst/>
              <a:rect l="l" t="t" r="r" b="b"/>
              <a:pathLst>
                <a:path w="266700" h="108584">
                  <a:moveTo>
                    <a:pt x="266382" y="0"/>
                  </a:moveTo>
                  <a:lnTo>
                    <a:pt x="128367" y="32745"/>
                  </a:lnTo>
                  <a:lnTo>
                    <a:pt x="54614" y="49172"/>
                  </a:lnTo>
                  <a:lnTo>
                    <a:pt x="20149" y="54244"/>
                  </a:lnTo>
                  <a:lnTo>
                    <a:pt x="0" y="52920"/>
                  </a:lnTo>
                  <a:lnTo>
                    <a:pt x="78327" y="87810"/>
                  </a:lnTo>
                  <a:lnTo>
                    <a:pt x="129986" y="104628"/>
                  </a:lnTo>
                  <a:lnTo>
                    <a:pt x="177970" y="108045"/>
                  </a:lnTo>
                  <a:lnTo>
                    <a:pt x="245275" y="102730"/>
                  </a:lnTo>
                  <a:lnTo>
                    <a:pt x="266382" y="0"/>
                  </a:lnTo>
                  <a:close/>
                </a:path>
              </a:pathLst>
            </a:custGeom>
            <a:solidFill>
              <a:srgbClr val="2037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11812" y="6051517"/>
              <a:ext cx="335394" cy="2120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69406" y="6051517"/>
              <a:ext cx="346379" cy="21173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45910" y="6009766"/>
              <a:ext cx="322580" cy="251460"/>
            </a:xfrm>
            <a:custGeom>
              <a:avLst/>
              <a:gdLst/>
              <a:ahLst/>
              <a:cxnLst/>
              <a:rect l="l" t="t" r="r" b="b"/>
              <a:pathLst>
                <a:path w="322579" h="251460">
                  <a:moveTo>
                    <a:pt x="115468" y="227825"/>
                  </a:moveTo>
                  <a:lnTo>
                    <a:pt x="26504" y="227825"/>
                  </a:lnTo>
                  <a:lnTo>
                    <a:pt x="26504" y="154165"/>
                  </a:lnTo>
                  <a:lnTo>
                    <a:pt x="106324" y="154165"/>
                  </a:lnTo>
                  <a:lnTo>
                    <a:pt x="106324" y="132575"/>
                  </a:lnTo>
                  <a:lnTo>
                    <a:pt x="26504" y="132575"/>
                  </a:lnTo>
                  <a:lnTo>
                    <a:pt x="26504" y="67805"/>
                  </a:lnTo>
                  <a:lnTo>
                    <a:pt x="110883" y="67805"/>
                  </a:lnTo>
                  <a:lnTo>
                    <a:pt x="110883" y="44945"/>
                  </a:lnTo>
                  <a:lnTo>
                    <a:pt x="0" y="44945"/>
                  </a:lnTo>
                  <a:lnTo>
                    <a:pt x="0" y="67805"/>
                  </a:lnTo>
                  <a:lnTo>
                    <a:pt x="0" y="132575"/>
                  </a:lnTo>
                  <a:lnTo>
                    <a:pt x="0" y="154165"/>
                  </a:lnTo>
                  <a:lnTo>
                    <a:pt x="0" y="227825"/>
                  </a:lnTo>
                  <a:lnTo>
                    <a:pt x="0" y="250685"/>
                  </a:lnTo>
                  <a:lnTo>
                    <a:pt x="115468" y="250685"/>
                  </a:lnTo>
                  <a:lnTo>
                    <a:pt x="115468" y="227825"/>
                  </a:lnTo>
                  <a:close/>
                </a:path>
                <a:path w="322579" h="251460">
                  <a:moveTo>
                    <a:pt x="264109" y="227977"/>
                  </a:moveTo>
                  <a:lnTo>
                    <a:pt x="176377" y="227977"/>
                  </a:lnTo>
                  <a:lnTo>
                    <a:pt x="176377" y="45097"/>
                  </a:lnTo>
                  <a:lnTo>
                    <a:pt x="149860" y="45097"/>
                  </a:lnTo>
                  <a:lnTo>
                    <a:pt x="149860" y="227977"/>
                  </a:lnTo>
                  <a:lnTo>
                    <a:pt x="149860" y="250837"/>
                  </a:lnTo>
                  <a:lnTo>
                    <a:pt x="264109" y="250837"/>
                  </a:lnTo>
                  <a:lnTo>
                    <a:pt x="264109" y="227977"/>
                  </a:lnTo>
                  <a:close/>
                </a:path>
                <a:path w="322579" h="251460">
                  <a:moveTo>
                    <a:pt x="320141" y="45097"/>
                  </a:moveTo>
                  <a:lnTo>
                    <a:pt x="293636" y="45097"/>
                  </a:lnTo>
                  <a:lnTo>
                    <a:pt x="293636" y="250431"/>
                  </a:lnTo>
                  <a:lnTo>
                    <a:pt x="320141" y="250431"/>
                  </a:lnTo>
                  <a:lnTo>
                    <a:pt x="320141" y="45097"/>
                  </a:lnTo>
                  <a:close/>
                </a:path>
                <a:path w="322579" h="251460">
                  <a:moveTo>
                    <a:pt x="321970" y="7315"/>
                  </a:moveTo>
                  <a:lnTo>
                    <a:pt x="315582" y="0"/>
                  </a:lnTo>
                  <a:lnTo>
                    <a:pt x="298805" y="0"/>
                  </a:lnTo>
                  <a:lnTo>
                    <a:pt x="292112" y="7315"/>
                  </a:lnTo>
                  <a:lnTo>
                    <a:pt x="292112" y="23152"/>
                  </a:lnTo>
                  <a:lnTo>
                    <a:pt x="298513" y="30772"/>
                  </a:lnTo>
                  <a:lnTo>
                    <a:pt x="315582" y="30772"/>
                  </a:lnTo>
                  <a:lnTo>
                    <a:pt x="321970" y="23152"/>
                  </a:lnTo>
                  <a:lnTo>
                    <a:pt x="321970" y="7315"/>
                  </a:lnTo>
                  <a:close/>
                </a:path>
              </a:pathLst>
            </a:custGeom>
            <a:solidFill>
              <a:srgbClr val="2037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22162" y="6243287"/>
              <a:ext cx="191135" cy="257810"/>
            </a:xfrm>
            <a:custGeom>
              <a:avLst/>
              <a:gdLst/>
              <a:ahLst/>
              <a:cxnLst/>
              <a:rect l="l" t="t" r="r" b="b"/>
              <a:pathLst>
                <a:path w="191135" h="257810">
                  <a:moveTo>
                    <a:pt x="133057" y="0"/>
                  </a:moveTo>
                  <a:lnTo>
                    <a:pt x="115430" y="0"/>
                  </a:lnTo>
                  <a:lnTo>
                    <a:pt x="108927" y="7124"/>
                  </a:lnTo>
                  <a:lnTo>
                    <a:pt x="108927" y="24155"/>
                  </a:lnTo>
                  <a:lnTo>
                    <a:pt x="115112" y="31254"/>
                  </a:lnTo>
                  <a:lnTo>
                    <a:pt x="133375" y="31254"/>
                  </a:lnTo>
                  <a:lnTo>
                    <a:pt x="139255" y="24155"/>
                  </a:lnTo>
                  <a:lnTo>
                    <a:pt x="139255" y="6807"/>
                  </a:lnTo>
                  <a:lnTo>
                    <a:pt x="133057" y="0"/>
                  </a:lnTo>
                  <a:close/>
                </a:path>
                <a:path w="191135" h="257810">
                  <a:moveTo>
                    <a:pt x="75514" y="0"/>
                  </a:moveTo>
                  <a:lnTo>
                    <a:pt x="58178" y="0"/>
                  </a:lnTo>
                  <a:lnTo>
                    <a:pt x="51676" y="7124"/>
                  </a:lnTo>
                  <a:lnTo>
                    <a:pt x="51676" y="24155"/>
                  </a:lnTo>
                  <a:lnTo>
                    <a:pt x="57556" y="31254"/>
                  </a:lnTo>
                  <a:lnTo>
                    <a:pt x="75818" y="31254"/>
                  </a:lnTo>
                  <a:lnTo>
                    <a:pt x="81686" y="24155"/>
                  </a:lnTo>
                  <a:lnTo>
                    <a:pt x="81686" y="6807"/>
                  </a:lnTo>
                  <a:lnTo>
                    <a:pt x="75514" y="0"/>
                  </a:lnTo>
                  <a:close/>
                </a:path>
                <a:path w="191135" h="257810">
                  <a:moveTo>
                    <a:pt x="96862" y="42392"/>
                  </a:moveTo>
                  <a:lnTo>
                    <a:pt x="58228" y="50197"/>
                  </a:lnTo>
                  <a:lnTo>
                    <a:pt x="27543" y="72336"/>
                  </a:lnTo>
                  <a:lnTo>
                    <a:pt x="7301" y="106889"/>
                  </a:lnTo>
                  <a:lnTo>
                    <a:pt x="0" y="151942"/>
                  </a:lnTo>
                  <a:lnTo>
                    <a:pt x="6905" y="195112"/>
                  </a:lnTo>
                  <a:lnTo>
                    <a:pt x="26227" y="228531"/>
                  </a:lnTo>
                  <a:lnTo>
                    <a:pt x="55876" y="250113"/>
                  </a:lnTo>
                  <a:lnTo>
                    <a:pt x="93764" y="257771"/>
                  </a:lnTo>
                  <a:lnTo>
                    <a:pt x="131353" y="250704"/>
                  </a:lnTo>
                  <a:lnTo>
                    <a:pt x="153266" y="235813"/>
                  </a:lnTo>
                  <a:lnTo>
                    <a:pt x="95313" y="235813"/>
                  </a:lnTo>
                  <a:lnTo>
                    <a:pt x="67027" y="228878"/>
                  </a:lnTo>
                  <a:lnTo>
                    <a:pt x="46143" y="210278"/>
                  </a:lnTo>
                  <a:lnTo>
                    <a:pt x="33211" y="183323"/>
                  </a:lnTo>
                  <a:lnTo>
                    <a:pt x="28778" y="151320"/>
                  </a:lnTo>
                  <a:lnTo>
                    <a:pt x="32956" y="118420"/>
                  </a:lnTo>
                  <a:lnTo>
                    <a:pt x="45491" y="90679"/>
                  </a:lnTo>
                  <a:lnTo>
                    <a:pt x="66379" y="71523"/>
                  </a:lnTo>
                  <a:lnTo>
                    <a:pt x="95618" y="64376"/>
                  </a:lnTo>
                  <a:lnTo>
                    <a:pt x="154807" y="64376"/>
                  </a:lnTo>
                  <a:lnTo>
                    <a:pt x="135532" y="50179"/>
                  </a:lnTo>
                  <a:lnTo>
                    <a:pt x="96862" y="42392"/>
                  </a:lnTo>
                  <a:close/>
                </a:path>
                <a:path w="191135" h="257810">
                  <a:moveTo>
                    <a:pt x="154807" y="64376"/>
                  </a:moveTo>
                  <a:lnTo>
                    <a:pt x="95618" y="64376"/>
                  </a:lnTo>
                  <a:lnTo>
                    <a:pt x="124943" y="71792"/>
                  </a:lnTo>
                  <a:lnTo>
                    <a:pt x="145711" y="91219"/>
                  </a:lnTo>
                  <a:lnTo>
                    <a:pt x="158067" y="118420"/>
                  </a:lnTo>
                  <a:lnTo>
                    <a:pt x="162153" y="149161"/>
                  </a:lnTo>
                  <a:lnTo>
                    <a:pt x="157715" y="182674"/>
                  </a:lnTo>
                  <a:lnTo>
                    <a:pt x="144749" y="210242"/>
                  </a:lnTo>
                  <a:lnTo>
                    <a:pt x="123775" y="228932"/>
                  </a:lnTo>
                  <a:lnTo>
                    <a:pt x="95313" y="235813"/>
                  </a:lnTo>
                  <a:lnTo>
                    <a:pt x="153266" y="235813"/>
                  </a:lnTo>
                  <a:lnTo>
                    <a:pt x="162155" y="229773"/>
                  </a:lnTo>
                  <a:lnTo>
                    <a:pt x="182977" y="195380"/>
                  </a:lnTo>
                  <a:lnTo>
                    <a:pt x="190626" y="147929"/>
                  </a:lnTo>
                  <a:lnTo>
                    <a:pt x="183982" y="105330"/>
                  </a:lnTo>
                  <a:lnTo>
                    <a:pt x="165095" y="71953"/>
                  </a:lnTo>
                  <a:lnTo>
                    <a:pt x="154807" y="64376"/>
                  </a:lnTo>
                  <a:close/>
                </a:path>
              </a:pathLst>
            </a:custGeom>
            <a:solidFill>
              <a:srgbClr val="EF4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70955" y="6289090"/>
              <a:ext cx="156578" cy="2085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97777" y="6289382"/>
              <a:ext cx="117475" cy="208279"/>
            </a:xfrm>
            <a:custGeom>
              <a:avLst/>
              <a:gdLst/>
              <a:ahLst/>
              <a:cxnLst/>
              <a:rect l="l" t="t" r="r" b="b"/>
              <a:pathLst>
                <a:path w="117475" h="208279">
                  <a:moveTo>
                    <a:pt x="117271" y="185420"/>
                  </a:moveTo>
                  <a:lnTo>
                    <a:pt x="26924" y="185420"/>
                  </a:lnTo>
                  <a:lnTo>
                    <a:pt x="26924" y="110490"/>
                  </a:lnTo>
                  <a:lnTo>
                    <a:pt x="108000" y="110490"/>
                  </a:lnTo>
                  <a:lnTo>
                    <a:pt x="108000" y="87630"/>
                  </a:lnTo>
                  <a:lnTo>
                    <a:pt x="26924" y="87630"/>
                  </a:lnTo>
                  <a:lnTo>
                    <a:pt x="26924" y="22860"/>
                  </a:lnTo>
                  <a:lnTo>
                    <a:pt x="112636" y="22860"/>
                  </a:lnTo>
                  <a:lnTo>
                    <a:pt x="112636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87630"/>
                  </a:lnTo>
                  <a:lnTo>
                    <a:pt x="0" y="110490"/>
                  </a:lnTo>
                  <a:lnTo>
                    <a:pt x="0" y="185420"/>
                  </a:lnTo>
                  <a:lnTo>
                    <a:pt x="0" y="208280"/>
                  </a:lnTo>
                  <a:lnTo>
                    <a:pt x="117271" y="208280"/>
                  </a:lnTo>
                  <a:lnTo>
                    <a:pt x="117271" y="185420"/>
                  </a:lnTo>
                  <a:close/>
                </a:path>
              </a:pathLst>
            </a:custGeom>
            <a:solidFill>
              <a:srgbClr val="EF4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67665" y="6289090"/>
              <a:ext cx="212890" cy="2085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9001" y="0"/>
              <a:ext cx="1552956" cy="68580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9002" y="6"/>
              <a:ext cx="1271905" cy="6860540"/>
            </a:xfrm>
            <a:custGeom>
              <a:avLst/>
              <a:gdLst/>
              <a:ahLst/>
              <a:cxnLst/>
              <a:rect l="l" t="t" r="r" b="b"/>
              <a:pathLst>
                <a:path w="1271905" h="6860540">
                  <a:moveTo>
                    <a:pt x="0" y="0"/>
                  </a:moveTo>
                  <a:lnTo>
                    <a:pt x="469" y="5620588"/>
                  </a:lnTo>
                  <a:lnTo>
                    <a:pt x="0" y="6859320"/>
                  </a:lnTo>
                  <a:lnTo>
                    <a:pt x="1271714" y="6860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38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892053" y="0"/>
              <a:ext cx="1301140" cy="68580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995507" y="0"/>
              <a:ext cx="1198245" cy="5923280"/>
            </a:xfrm>
            <a:custGeom>
              <a:avLst/>
              <a:gdLst/>
              <a:ahLst/>
              <a:cxnLst/>
              <a:rect l="l" t="t" r="r" b="b"/>
              <a:pathLst>
                <a:path w="1198245" h="5923280">
                  <a:moveTo>
                    <a:pt x="1197686" y="0"/>
                  </a:moveTo>
                  <a:lnTo>
                    <a:pt x="0" y="0"/>
                  </a:lnTo>
                  <a:lnTo>
                    <a:pt x="1197686" y="5923221"/>
                  </a:lnTo>
                  <a:lnTo>
                    <a:pt x="1197686" y="0"/>
                  </a:lnTo>
                  <a:close/>
                </a:path>
              </a:pathLst>
            </a:custGeom>
            <a:solidFill>
              <a:srgbClr val="E738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75815" y="593521"/>
              <a:ext cx="9382125" cy="5328285"/>
            </a:xfrm>
            <a:custGeom>
              <a:avLst/>
              <a:gdLst/>
              <a:ahLst/>
              <a:cxnLst/>
              <a:rect l="l" t="t" r="r" b="b"/>
              <a:pathLst>
                <a:path w="9382125" h="5328285">
                  <a:moveTo>
                    <a:pt x="9381744" y="0"/>
                  </a:moveTo>
                  <a:lnTo>
                    <a:pt x="0" y="0"/>
                  </a:lnTo>
                  <a:lnTo>
                    <a:pt x="0" y="5327904"/>
                  </a:lnTo>
                  <a:lnTo>
                    <a:pt x="9381744" y="5327904"/>
                  </a:lnTo>
                  <a:lnTo>
                    <a:pt x="9381744" y="0"/>
                  </a:lnTo>
                  <a:close/>
                </a:path>
              </a:pathLst>
            </a:custGeom>
            <a:solidFill>
              <a:srgbClr val="231F2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1558797" y="575995"/>
            <a:ext cx="9239885" cy="5184140"/>
          </a:xfrm>
          <a:custGeom>
            <a:avLst/>
            <a:gdLst/>
            <a:ahLst/>
            <a:cxnLst/>
            <a:rect l="l" t="t" r="r" b="b"/>
            <a:pathLst>
              <a:path w="9239885" h="5184140">
                <a:moveTo>
                  <a:pt x="9239402" y="0"/>
                </a:moveTo>
                <a:lnTo>
                  <a:pt x="0" y="0"/>
                </a:lnTo>
                <a:lnTo>
                  <a:pt x="0" y="5184013"/>
                </a:lnTo>
                <a:lnTo>
                  <a:pt x="9239402" y="5184013"/>
                </a:lnTo>
                <a:lnTo>
                  <a:pt x="92394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1558797" y="575995"/>
          <a:ext cx="9232265" cy="51815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0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3003">
                <a:tc gridSpan="2">
                  <a:txBody>
                    <a:bodyPr/>
                    <a:lstStyle/>
                    <a:p>
                      <a:pPr marL="45212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6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İlçe</a:t>
                      </a:r>
                      <a:r>
                        <a:rPr sz="2600" b="1" spc="-2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Proje</a:t>
                      </a:r>
                      <a:r>
                        <a:rPr sz="2600" b="1" spc="-3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Yürütme</a:t>
                      </a:r>
                      <a:r>
                        <a:rPr sz="2600" b="1" spc="-2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Kurulunun</a:t>
                      </a:r>
                      <a:r>
                        <a:rPr sz="2600" b="1" spc="-2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Görevleri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50165" marB="0">
                    <a:lnB w="6350">
                      <a:solidFill>
                        <a:srgbClr val="EDBBB1"/>
                      </a:solidFill>
                      <a:prstDash val="solid"/>
                    </a:lnB>
                    <a:solidFill>
                      <a:srgbClr val="E22D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004">
                <a:tc rowSpan="10"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3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»</a:t>
                      </a:r>
                      <a:endParaRPr sz="3000">
                        <a:latin typeface="Trebuchet MS"/>
                        <a:cs typeface="Trebuchet MS"/>
                      </a:endParaRPr>
                    </a:p>
                    <a:p>
                      <a:pPr marL="1117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3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»</a:t>
                      </a:r>
                      <a:endParaRPr sz="3000">
                        <a:latin typeface="Trebuchet MS"/>
                        <a:cs typeface="Trebuchet MS"/>
                      </a:endParaRPr>
                    </a:p>
                    <a:p>
                      <a:pPr marL="111760">
                        <a:lnSpc>
                          <a:spcPts val="3590"/>
                        </a:lnSpc>
                        <a:spcBef>
                          <a:spcPts val="200"/>
                        </a:spcBef>
                      </a:pPr>
                      <a:r>
                        <a:rPr sz="3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»</a:t>
                      </a:r>
                      <a:endParaRPr sz="3000">
                        <a:latin typeface="Trebuchet MS"/>
                        <a:cs typeface="Trebuchet MS"/>
                      </a:endParaRPr>
                    </a:p>
                    <a:p>
                      <a:pPr marL="111760">
                        <a:lnSpc>
                          <a:spcPts val="3590"/>
                        </a:lnSpc>
                      </a:pPr>
                      <a:r>
                        <a:rPr sz="3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»</a:t>
                      </a:r>
                      <a:endParaRPr sz="3000">
                        <a:latin typeface="Trebuchet MS"/>
                        <a:cs typeface="Trebuchet MS"/>
                      </a:endParaRPr>
                    </a:p>
                    <a:p>
                      <a:pPr marL="1117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3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»</a:t>
                      </a:r>
                      <a:endParaRPr sz="3000">
                        <a:latin typeface="Trebuchet MS"/>
                        <a:cs typeface="Trebuchet MS"/>
                      </a:endParaRPr>
                    </a:p>
                    <a:p>
                      <a:pPr marL="111760">
                        <a:lnSpc>
                          <a:spcPts val="3395"/>
                        </a:lnSpc>
                        <a:spcBef>
                          <a:spcPts val="229"/>
                        </a:spcBef>
                      </a:pPr>
                      <a:r>
                        <a:rPr sz="3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»</a:t>
                      </a:r>
                      <a:endParaRPr sz="3000">
                        <a:latin typeface="Trebuchet MS"/>
                        <a:cs typeface="Trebuchet MS"/>
                      </a:endParaRPr>
                    </a:p>
                    <a:p>
                      <a:pPr marL="111760">
                        <a:lnSpc>
                          <a:spcPts val="3370"/>
                        </a:lnSpc>
                      </a:pPr>
                      <a:r>
                        <a:rPr sz="3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»</a:t>
                      </a:r>
                      <a:endParaRPr sz="3000">
                        <a:latin typeface="Trebuchet MS"/>
                        <a:cs typeface="Trebuchet MS"/>
                      </a:endParaRPr>
                    </a:p>
                    <a:p>
                      <a:pPr marL="111760">
                        <a:lnSpc>
                          <a:spcPts val="3554"/>
                        </a:lnSpc>
                      </a:pPr>
                      <a:r>
                        <a:rPr sz="3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»</a:t>
                      </a:r>
                      <a:endParaRPr sz="3000">
                        <a:latin typeface="Trebuchet MS"/>
                        <a:cs typeface="Trebuchet MS"/>
                      </a:endParaRPr>
                    </a:p>
                    <a:p>
                      <a:pPr marL="111760">
                        <a:lnSpc>
                          <a:spcPts val="3370"/>
                        </a:lnSpc>
                      </a:pPr>
                      <a:r>
                        <a:rPr sz="3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»</a:t>
                      </a:r>
                      <a:endParaRPr sz="3000">
                        <a:latin typeface="Trebuchet MS"/>
                        <a:cs typeface="Trebuchet MS"/>
                      </a:endParaRPr>
                    </a:p>
                    <a:p>
                      <a:pPr marL="111760">
                        <a:lnSpc>
                          <a:spcPts val="3165"/>
                        </a:lnSpc>
                      </a:pPr>
                      <a:r>
                        <a:rPr sz="3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»</a:t>
                      </a:r>
                      <a:endParaRPr sz="3000">
                        <a:latin typeface="Trebuchet MS"/>
                        <a:cs typeface="Trebuchet MS"/>
                      </a:endParaRPr>
                    </a:p>
                  </a:txBody>
                  <a:tcPr marL="0" marR="0" marT="58419" marB="0">
                    <a:lnL w="6350">
                      <a:solidFill>
                        <a:srgbClr val="EDBBB1"/>
                      </a:solidFill>
                      <a:prstDash val="solid"/>
                    </a:lnL>
                    <a:lnT w="6350">
                      <a:solidFill>
                        <a:srgbClr val="EDBBB1"/>
                      </a:solidFill>
                      <a:prstDash val="solid"/>
                    </a:lnT>
                    <a:solidFill>
                      <a:srgbClr val="E22D2B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31877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spc="-8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Projenin,</a:t>
                      </a:r>
                      <a:r>
                        <a:rPr sz="1600" spc="-1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tüm</a:t>
                      </a:r>
                      <a:r>
                        <a:rPr sz="1600" spc="-1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aşamalarını</a:t>
                      </a:r>
                      <a:r>
                        <a:rPr sz="1600" spc="-1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takip</a:t>
                      </a:r>
                      <a:r>
                        <a:rPr sz="1600" spc="-1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edip</a:t>
                      </a:r>
                      <a:r>
                        <a:rPr sz="1600" spc="-1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tanıtımını</a:t>
                      </a:r>
                      <a:r>
                        <a:rPr sz="1600" spc="-1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yaparak</a:t>
                      </a:r>
                      <a:r>
                        <a:rPr sz="1600" spc="-1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yaygınlaşmasını</a:t>
                      </a:r>
                      <a:r>
                        <a:rPr sz="1600" spc="-1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sağlamak</a:t>
                      </a:r>
                      <a:r>
                        <a:rPr sz="1600" spc="-1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ve</a:t>
                      </a:r>
                      <a:r>
                        <a:rPr sz="1600" spc="-1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projenin</a:t>
                      </a:r>
                      <a:r>
                        <a:rPr sz="1600" spc="-1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gerekli  </a:t>
                      </a:r>
                      <a:r>
                        <a:rPr sz="1600" spc="-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yazışmalarını</a:t>
                      </a:r>
                      <a:r>
                        <a:rPr sz="1600" spc="-1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yapmak.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T w="6350">
                      <a:solidFill>
                        <a:srgbClr val="EDBBB1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8419" marB="0">
                    <a:lnL w="6350">
                      <a:solidFill>
                        <a:srgbClr val="EDBBB1"/>
                      </a:solidFill>
                      <a:prstDash val="solid"/>
                    </a:lnL>
                    <a:lnT w="6350">
                      <a:solidFill>
                        <a:srgbClr val="EDBBB1"/>
                      </a:solidFill>
                      <a:prstDash val="solid"/>
                    </a:lnT>
                    <a:solidFill>
                      <a:srgbClr val="E22D2B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600" spc="-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Proje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8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ile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ilgili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8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ilçe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eylem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planını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8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hazırlamak.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6680" marB="0"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8419" marB="0">
                    <a:lnL w="6350">
                      <a:solidFill>
                        <a:srgbClr val="EDBBB1"/>
                      </a:solidFill>
                      <a:prstDash val="solid"/>
                    </a:lnL>
                    <a:lnT w="6350">
                      <a:solidFill>
                        <a:srgbClr val="EDBBB1"/>
                      </a:solidFill>
                      <a:prstDash val="solid"/>
                    </a:lnT>
                    <a:solidFill>
                      <a:srgbClr val="E22D2B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86995">
                        <a:lnSpc>
                          <a:spcPct val="100000"/>
                        </a:lnSpc>
                      </a:pPr>
                      <a:r>
                        <a:rPr sz="1600" spc="-8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Tespit</a:t>
                      </a:r>
                      <a:r>
                        <a:rPr sz="1600" spc="-1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edilen</a:t>
                      </a:r>
                      <a:r>
                        <a:rPr sz="1600" spc="-1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öğrencilerin</a:t>
                      </a:r>
                      <a:r>
                        <a:rPr sz="1600" spc="-1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8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İlçe</a:t>
                      </a:r>
                      <a:r>
                        <a:rPr sz="1600" spc="-1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Proje</a:t>
                      </a:r>
                      <a:r>
                        <a:rPr sz="1600" spc="-2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Yürütme</a:t>
                      </a:r>
                      <a:r>
                        <a:rPr sz="1600" spc="-1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Kurulu</a:t>
                      </a:r>
                      <a:r>
                        <a:rPr sz="1600" spc="-1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koordinasyonunda</a:t>
                      </a:r>
                      <a:r>
                        <a:rPr sz="1600" spc="-1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okullarda</a:t>
                      </a:r>
                      <a:r>
                        <a:rPr sz="1600" spc="-1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memnuniyet</a:t>
                      </a:r>
                      <a:r>
                        <a:rPr sz="1600" spc="-1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7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anketleri  </a:t>
                      </a:r>
                      <a:r>
                        <a:rPr sz="1600" spc="-8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ile </a:t>
                      </a:r>
                      <a:r>
                        <a:rPr sz="1600" spc="1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ön</a:t>
                      </a:r>
                      <a:r>
                        <a:rPr sz="1600" spc="-37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test-son </a:t>
                      </a:r>
                      <a:r>
                        <a:rPr sz="1600" spc="-7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testlerini yaptırmak.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8419" marB="0">
                    <a:lnL w="6350">
                      <a:solidFill>
                        <a:srgbClr val="EDBBB1"/>
                      </a:solidFill>
                      <a:prstDash val="solid"/>
                    </a:lnL>
                    <a:lnT w="6350">
                      <a:solidFill>
                        <a:srgbClr val="EDBBB1"/>
                      </a:solidFill>
                      <a:prstDash val="solid"/>
                    </a:lnT>
                    <a:solidFill>
                      <a:srgbClr val="E22D2B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Proje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8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ile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ilgili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getirilen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önerileri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7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inceleyerek</a:t>
                      </a:r>
                      <a:r>
                        <a:rPr sz="1600" spc="-1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7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İl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Proje</a:t>
                      </a:r>
                      <a:r>
                        <a:rPr sz="1600" spc="-2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Yürütme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Kuruluna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iletmek.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8105" marB="0"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0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8419" marB="0">
                    <a:lnL w="6350">
                      <a:solidFill>
                        <a:srgbClr val="EDBBB1"/>
                      </a:solidFill>
                      <a:prstDash val="solid"/>
                    </a:lnL>
                    <a:lnT w="6350">
                      <a:solidFill>
                        <a:srgbClr val="EDBBB1"/>
                      </a:solidFill>
                      <a:prstDash val="solid"/>
                    </a:lnT>
                    <a:solidFill>
                      <a:srgbClr val="E22D2B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6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Okullardaki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8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faaliyetleri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koordine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etmek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ve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çalışmaların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gelişimini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takip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etmek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5621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00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8419" marB="0">
                    <a:lnL w="6350">
                      <a:solidFill>
                        <a:srgbClr val="EDBBB1"/>
                      </a:solidFill>
                      <a:prstDash val="solid"/>
                    </a:lnL>
                    <a:lnT w="6350">
                      <a:solidFill>
                        <a:srgbClr val="EDBBB1"/>
                      </a:solidFill>
                      <a:prstDash val="solid"/>
                    </a:lnT>
                    <a:solidFill>
                      <a:srgbClr val="E22D2B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600" spc="-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Her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ayın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8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4.haftası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toplantı</a:t>
                      </a:r>
                      <a:r>
                        <a:rPr sz="1600" spc="-1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yaparak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bir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sonraki</a:t>
                      </a:r>
                      <a:r>
                        <a:rPr sz="1600" spc="-1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ayın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7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faaliyetlerinin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planlamasını</a:t>
                      </a:r>
                      <a:r>
                        <a:rPr sz="1600" spc="-1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yapmak.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5565" marB="0"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00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8419" marB="0">
                    <a:lnL w="6350">
                      <a:solidFill>
                        <a:srgbClr val="EDBBB1"/>
                      </a:solidFill>
                      <a:prstDash val="solid"/>
                    </a:lnL>
                    <a:lnT w="6350">
                      <a:solidFill>
                        <a:srgbClr val="EDBBB1"/>
                      </a:solidFill>
                      <a:prstDash val="solid"/>
                    </a:lnT>
                    <a:solidFill>
                      <a:srgbClr val="E22D2B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600" spc="-8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İlçe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8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faaliyet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raporlarını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düzenleyip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7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İl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Proje</a:t>
                      </a:r>
                      <a:r>
                        <a:rPr sz="1600" spc="-2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Yürütme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Kuruluna</a:t>
                      </a:r>
                      <a:r>
                        <a:rPr sz="1600" spc="-1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iletmek.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5565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7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8419" marB="0">
                    <a:lnL w="6350">
                      <a:solidFill>
                        <a:srgbClr val="EDBBB1"/>
                      </a:solidFill>
                      <a:prstDash val="solid"/>
                    </a:lnL>
                    <a:lnT w="6350">
                      <a:solidFill>
                        <a:srgbClr val="EDBBB1"/>
                      </a:solidFill>
                      <a:prstDash val="solid"/>
                    </a:lnT>
                    <a:solidFill>
                      <a:srgbClr val="E22D2B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321945">
                        <a:lnSpc>
                          <a:spcPct val="100000"/>
                        </a:lnSpc>
                      </a:pPr>
                      <a:r>
                        <a:rPr sz="1600" spc="-6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Projenin</a:t>
                      </a:r>
                      <a:r>
                        <a:rPr sz="1600" spc="-1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uygulanma</a:t>
                      </a:r>
                      <a:r>
                        <a:rPr sz="1600" spc="-1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aşamasında</a:t>
                      </a:r>
                      <a:r>
                        <a:rPr sz="1600" spc="-1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etkinliklerin</a:t>
                      </a:r>
                      <a:r>
                        <a:rPr sz="1600" spc="-1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yasal</a:t>
                      </a:r>
                      <a:r>
                        <a:rPr sz="1600" spc="-1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7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çerçevede</a:t>
                      </a:r>
                      <a:r>
                        <a:rPr sz="1600" spc="-1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sosyal</a:t>
                      </a:r>
                      <a:r>
                        <a:rPr sz="1600" spc="-1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medyada</a:t>
                      </a:r>
                      <a:r>
                        <a:rPr sz="1600" spc="-1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yayımlanmasını</a:t>
                      </a:r>
                      <a:r>
                        <a:rPr sz="1600" spc="-1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sağla-  </a:t>
                      </a:r>
                      <a:r>
                        <a:rPr sz="1600" spc="-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mak.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00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8419" marB="0">
                    <a:lnL w="6350">
                      <a:solidFill>
                        <a:srgbClr val="EDBBB1"/>
                      </a:solidFill>
                      <a:prstDash val="solid"/>
                    </a:lnL>
                    <a:lnT w="6350">
                      <a:solidFill>
                        <a:srgbClr val="EDBBB1"/>
                      </a:solidFill>
                      <a:prstDash val="solid"/>
                    </a:lnT>
                    <a:solidFill>
                      <a:srgbClr val="E22D2B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600" spc="-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Proje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hakkında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8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yerel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ve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ulusal</a:t>
                      </a:r>
                      <a:r>
                        <a:rPr sz="1600" spc="-1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medya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aracılığı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8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ile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kamuoyunu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bilgilendirmek.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5565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500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8419" marB="0">
                    <a:lnL w="6350">
                      <a:solidFill>
                        <a:srgbClr val="EDBBB1"/>
                      </a:solidFill>
                      <a:prstDash val="solid"/>
                    </a:lnL>
                    <a:lnT w="6350">
                      <a:solidFill>
                        <a:srgbClr val="EDBBB1"/>
                      </a:solidFill>
                      <a:prstDash val="solid"/>
                    </a:lnT>
                    <a:solidFill>
                      <a:srgbClr val="E22D2B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600" spc="-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Proje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uygulama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süreci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sonunda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yapılan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7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çalışmaları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değerlendirmek.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5565" marB="0"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3913" y="593521"/>
            <a:ext cx="9382125" cy="5291455"/>
          </a:xfrm>
          <a:custGeom>
            <a:avLst/>
            <a:gdLst/>
            <a:ahLst/>
            <a:cxnLst/>
            <a:rect l="l" t="t" r="r" b="b"/>
            <a:pathLst>
              <a:path w="9382125" h="5291455">
                <a:moveTo>
                  <a:pt x="9381744" y="0"/>
                </a:moveTo>
                <a:lnTo>
                  <a:pt x="0" y="0"/>
                </a:lnTo>
                <a:lnTo>
                  <a:pt x="0" y="5291328"/>
                </a:lnTo>
                <a:lnTo>
                  <a:pt x="9381744" y="5291328"/>
                </a:lnTo>
                <a:lnTo>
                  <a:pt x="9381744" y="0"/>
                </a:lnTo>
                <a:close/>
              </a:path>
            </a:pathLst>
          </a:custGeom>
          <a:solidFill>
            <a:srgbClr val="231F20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6895" y="576008"/>
            <a:ext cx="9239885" cy="5149850"/>
          </a:xfrm>
          <a:custGeom>
            <a:avLst/>
            <a:gdLst/>
            <a:ahLst/>
            <a:cxnLst/>
            <a:rect l="l" t="t" r="r" b="b"/>
            <a:pathLst>
              <a:path w="9239885" h="5149850">
                <a:moveTo>
                  <a:pt x="9239402" y="0"/>
                </a:moveTo>
                <a:lnTo>
                  <a:pt x="0" y="0"/>
                </a:lnTo>
                <a:lnTo>
                  <a:pt x="0" y="5149799"/>
                </a:lnTo>
                <a:lnTo>
                  <a:pt x="9239402" y="5149799"/>
                </a:lnTo>
                <a:lnTo>
                  <a:pt x="92394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76895" y="575995"/>
          <a:ext cx="9232265" cy="51406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0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3003">
                <a:tc gridSpan="2">
                  <a:txBody>
                    <a:bodyPr/>
                    <a:lstStyle/>
                    <a:p>
                      <a:pPr marL="45212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6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Okul</a:t>
                      </a:r>
                      <a:r>
                        <a:rPr sz="2600" b="1" spc="-2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Proje</a:t>
                      </a:r>
                      <a:r>
                        <a:rPr sz="2600" b="1" spc="-3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Yürütme</a:t>
                      </a:r>
                      <a:r>
                        <a:rPr sz="2600" b="1" spc="-2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Kurulunun</a:t>
                      </a:r>
                      <a:r>
                        <a:rPr sz="2600" b="1" spc="-2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Görevleri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50165" marB="0">
                    <a:lnB w="6350">
                      <a:solidFill>
                        <a:srgbClr val="EDBBB1"/>
                      </a:solidFill>
                      <a:prstDash val="solid"/>
                    </a:lnB>
                    <a:solidFill>
                      <a:srgbClr val="E22D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 rowSpan="11">
                  <a:txBody>
                    <a:bodyPr/>
                    <a:lstStyle/>
                    <a:p>
                      <a:pPr marL="111760">
                        <a:lnSpc>
                          <a:spcPts val="2975"/>
                        </a:lnSpc>
                      </a:pPr>
                      <a:r>
                        <a:rPr sz="3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»</a:t>
                      </a:r>
                      <a:endParaRPr sz="3000">
                        <a:latin typeface="Trebuchet MS"/>
                        <a:cs typeface="Trebuchet MS"/>
                      </a:endParaRPr>
                    </a:p>
                    <a:p>
                      <a:pPr marL="111760">
                        <a:lnSpc>
                          <a:spcPts val="3050"/>
                        </a:lnSpc>
                      </a:pPr>
                      <a:r>
                        <a:rPr sz="3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»</a:t>
                      </a:r>
                      <a:endParaRPr sz="3000">
                        <a:latin typeface="Trebuchet MS"/>
                        <a:cs typeface="Trebuchet MS"/>
                      </a:endParaRPr>
                    </a:p>
                    <a:p>
                      <a:pPr marL="111760">
                        <a:lnSpc>
                          <a:spcPts val="3050"/>
                        </a:lnSpc>
                      </a:pPr>
                      <a:r>
                        <a:rPr sz="3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»</a:t>
                      </a:r>
                      <a:endParaRPr sz="3000">
                        <a:latin typeface="Trebuchet MS"/>
                        <a:cs typeface="Trebuchet MS"/>
                      </a:endParaRPr>
                    </a:p>
                    <a:p>
                      <a:pPr marL="111760">
                        <a:lnSpc>
                          <a:spcPts val="3050"/>
                        </a:lnSpc>
                      </a:pPr>
                      <a:r>
                        <a:rPr sz="3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»</a:t>
                      </a:r>
                      <a:endParaRPr sz="3000">
                        <a:latin typeface="Trebuchet MS"/>
                        <a:cs typeface="Trebuchet MS"/>
                      </a:endParaRPr>
                    </a:p>
                    <a:p>
                      <a:pPr marL="111760">
                        <a:lnSpc>
                          <a:spcPts val="3050"/>
                        </a:lnSpc>
                      </a:pPr>
                      <a:r>
                        <a:rPr sz="3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»</a:t>
                      </a:r>
                      <a:endParaRPr sz="3000">
                        <a:latin typeface="Trebuchet MS"/>
                        <a:cs typeface="Trebuchet MS"/>
                      </a:endParaRPr>
                    </a:p>
                    <a:p>
                      <a:pPr marL="111760">
                        <a:lnSpc>
                          <a:spcPts val="3270"/>
                        </a:lnSpc>
                      </a:pPr>
                      <a:r>
                        <a:rPr sz="3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»</a:t>
                      </a:r>
                      <a:endParaRPr sz="3000">
                        <a:latin typeface="Trebuchet MS"/>
                        <a:cs typeface="Trebuchet MS"/>
                      </a:endParaRPr>
                    </a:p>
                    <a:p>
                      <a:pPr marL="111760">
                        <a:lnSpc>
                          <a:spcPts val="3545"/>
                        </a:lnSpc>
                      </a:pPr>
                      <a:r>
                        <a:rPr sz="3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»</a:t>
                      </a:r>
                      <a:endParaRPr sz="3000">
                        <a:latin typeface="Trebuchet MS"/>
                        <a:cs typeface="Trebuchet MS"/>
                      </a:endParaRPr>
                    </a:p>
                    <a:p>
                      <a:pPr marL="111760">
                        <a:lnSpc>
                          <a:spcPts val="3575"/>
                        </a:lnSpc>
                        <a:spcBef>
                          <a:spcPts val="320"/>
                        </a:spcBef>
                      </a:pPr>
                      <a:r>
                        <a:rPr sz="3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»</a:t>
                      </a:r>
                      <a:endParaRPr sz="3000">
                        <a:latin typeface="Trebuchet MS"/>
                        <a:cs typeface="Trebuchet MS"/>
                      </a:endParaRPr>
                    </a:p>
                    <a:p>
                      <a:pPr marL="111760">
                        <a:lnSpc>
                          <a:spcPts val="3370"/>
                        </a:lnSpc>
                      </a:pPr>
                      <a:r>
                        <a:rPr sz="3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»</a:t>
                      </a:r>
                      <a:endParaRPr sz="3000">
                        <a:latin typeface="Trebuchet MS"/>
                        <a:cs typeface="Trebuchet MS"/>
                      </a:endParaRPr>
                    </a:p>
                    <a:p>
                      <a:pPr marL="111760">
                        <a:lnSpc>
                          <a:spcPts val="3395"/>
                        </a:lnSpc>
                      </a:pPr>
                      <a:r>
                        <a:rPr sz="3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»</a:t>
                      </a:r>
                      <a:endParaRPr sz="3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EDBBB1"/>
                      </a:solidFill>
                      <a:prstDash val="solid"/>
                    </a:lnL>
                    <a:lnT w="6350">
                      <a:solidFill>
                        <a:srgbClr val="EDBBB1"/>
                      </a:solidFill>
                      <a:prstDash val="solid"/>
                    </a:lnT>
                    <a:solidFill>
                      <a:srgbClr val="E22D2B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Okul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ve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kurumlardaki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öğretmen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ve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personele</a:t>
                      </a:r>
                      <a:r>
                        <a:rPr sz="1600" spc="-1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7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proje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çalışmalarını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8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tanıtmak.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66675" marB="0">
                    <a:lnT w="6350">
                      <a:solidFill>
                        <a:srgbClr val="EDBBB1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EDBBB1"/>
                      </a:solidFill>
                      <a:prstDash val="solid"/>
                    </a:lnL>
                    <a:lnT w="6350">
                      <a:solidFill>
                        <a:srgbClr val="EDBBB1"/>
                      </a:solidFill>
                      <a:prstDash val="solid"/>
                    </a:lnT>
                    <a:solidFill>
                      <a:srgbClr val="E22D2B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00" spc="-8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Projenin,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tüm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aşamalarını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takip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ederek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tanıtımını</a:t>
                      </a:r>
                      <a:r>
                        <a:rPr sz="1600" spc="-1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ve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gerekli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yazışmalarını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yapmak.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66675" marB="0"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EDBBB1"/>
                      </a:solidFill>
                      <a:prstDash val="solid"/>
                    </a:lnL>
                    <a:lnT w="6350">
                      <a:solidFill>
                        <a:srgbClr val="EDBBB1"/>
                      </a:solidFill>
                      <a:prstDash val="solid"/>
                    </a:lnT>
                    <a:solidFill>
                      <a:srgbClr val="E22D2B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Okul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7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proje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eylem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planını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8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hazırlamak.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66675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EDBBB1"/>
                      </a:solidFill>
                      <a:prstDash val="solid"/>
                    </a:lnL>
                    <a:lnT w="6350">
                      <a:solidFill>
                        <a:srgbClr val="EDBBB1"/>
                      </a:solidFill>
                      <a:prstDash val="solid"/>
                    </a:lnT>
                    <a:solidFill>
                      <a:srgbClr val="E22D2B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00" spc="-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Faaliyetleri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koordine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etmek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ve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çalışmaların</a:t>
                      </a:r>
                      <a:r>
                        <a:rPr sz="1600" spc="-1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aşamalarını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takip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etmek.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66675" marB="0"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EDBBB1"/>
                      </a:solidFill>
                      <a:prstDash val="solid"/>
                    </a:lnL>
                    <a:lnT w="6350">
                      <a:solidFill>
                        <a:srgbClr val="EDBBB1"/>
                      </a:solidFill>
                      <a:prstDash val="solid"/>
                    </a:lnT>
                    <a:solidFill>
                      <a:srgbClr val="E22D2B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00" spc="-8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Faaliyetlerde yer </a:t>
                      </a:r>
                      <a:r>
                        <a:rPr sz="1600" spc="-7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alacak </a:t>
                      </a:r>
                      <a:r>
                        <a:rPr sz="1600" spc="-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öğretmenleri</a:t>
                      </a:r>
                      <a:r>
                        <a:rPr sz="1600" spc="-3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görevlendirmek.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66675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EDBBB1"/>
                      </a:solidFill>
                      <a:prstDash val="solid"/>
                    </a:lnL>
                    <a:lnT w="6350">
                      <a:solidFill>
                        <a:srgbClr val="EDBBB1"/>
                      </a:solidFill>
                      <a:prstDash val="solid"/>
                    </a:lnT>
                    <a:solidFill>
                      <a:srgbClr val="E22D2B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00" spc="-8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Faaliyetlerin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7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yazılı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ve</a:t>
                      </a:r>
                      <a:r>
                        <a:rPr sz="1600" spc="-1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görsel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7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kayıtlarını</a:t>
                      </a:r>
                      <a:r>
                        <a:rPr sz="1600" spc="-1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8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alarak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8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İlçe</a:t>
                      </a:r>
                      <a:r>
                        <a:rPr sz="1600" spc="2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Proje</a:t>
                      </a:r>
                      <a:r>
                        <a:rPr sz="1600" spc="-2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Yürütme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Kuruluna</a:t>
                      </a:r>
                      <a:r>
                        <a:rPr sz="1600" spc="-1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göndermek.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66675" marB="0"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7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EDBBB1"/>
                      </a:solidFill>
                      <a:prstDash val="solid"/>
                    </a:lnL>
                    <a:lnT w="6350">
                      <a:solidFill>
                        <a:srgbClr val="EDBBB1"/>
                      </a:solidFill>
                      <a:prstDash val="solid"/>
                    </a:lnT>
                    <a:solidFill>
                      <a:srgbClr val="E22D2B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220345">
                        <a:lnSpc>
                          <a:spcPct val="100000"/>
                        </a:lnSpc>
                      </a:pPr>
                      <a:r>
                        <a:rPr sz="16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Hedef</a:t>
                      </a:r>
                      <a:r>
                        <a:rPr sz="1600" spc="-1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grubunda</a:t>
                      </a:r>
                      <a:r>
                        <a:rPr sz="1600" spc="-1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8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yer</a:t>
                      </a:r>
                      <a:r>
                        <a:rPr sz="1600" spc="-1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alan</a:t>
                      </a:r>
                      <a:r>
                        <a:rPr sz="1600" spc="-1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sosyal</a:t>
                      </a:r>
                      <a:r>
                        <a:rPr sz="1600" spc="-1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desteğe</a:t>
                      </a:r>
                      <a:r>
                        <a:rPr sz="1600" spc="-1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7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ihtiyacı</a:t>
                      </a:r>
                      <a:r>
                        <a:rPr sz="1600" spc="-1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olan</a:t>
                      </a:r>
                      <a:r>
                        <a:rPr sz="1600" spc="-1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öğrencilerin</a:t>
                      </a:r>
                      <a:r>
                        <a:rPr sz="1600" spc="-1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tespitini</a:t>
                      </a:r>
                      <a:r>
                        <a:rPr sz="1600" spc="-1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yapmak,</a:t>
                      </a:r>
                      <a:r>
                        <a:rPr sz="1600" spc="-1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tespiti</a:t>
                      </a:r>
                      <a:r>
                        <a:rPr sz="1600" spc="-1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yapılan</a:t>
                      </a:r>
                      <a:r>
                        <a:rPr sz="1600" spc="-1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öğ-  </a:t>
                      </a:r>
                      <a:r>
                        <a:rPr sz="1600" spc="-7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rencilerin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8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İlçe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Proje</a:t>
                      </a:r>
                      <a:r>
                        <a:rPr sz="1600" spc="-2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Yürütme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Kuruluna</a:t>
                      </a:r>
                      <a:r>
                        <a:rPr sz="1600" spc="-1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bildirilmesini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sağlamak.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7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EDBBB1"/>
                      </a:solidFill>
                      <a:prstDash val="solid"/>
                    </a:lnL>
                    <a:lnT w="6350">
                      <a:solidFill>
                        <a:srgbClr val="EDBBB1"/>
                      </a:solidFill>
                      <a:prstDash val="solid"/>
                    </a:lnT>
                    <a:solidFill>
                      <a:srgbClr val="E22D2B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86995">
                        <a:lnSpc>
                          <a:spcPct val="100000"/>
                        </a:lnSpc>
                      </a:pPr>
                      <a:r>
                        <a:rPr sz="1600" spc="-8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Tespit</a:t>
                      </a:r>
                      <a:r>
                        <a:rPr sz="1600" spc="-1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edilen</a:t>
                      </a:r>
                      <a:r>
                        <a:rPr sz="1600" spc="-1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öğrencilerin</a:t>
                      </a:r>
                      <a:r>
                        <a:rPr sz="1600" spc="-1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8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İlçe</a:t>
                      </a:r>
                      <a:r>
                        <a:rPr sz="1600" spc="-1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Proje</a:t>
                      </a:r>
                      <a:r>
                        <a:rPr sz="1600" spc="-2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Yürütme</a:t>
                      </a:r>
                      <a:r>
                        <a:rPr sz="1600" spc="-1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Kurulu</a:t>
                      </a:r>
                      <a:r>
                        <a:rPr sz="1600" spc="-1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koordinasyonunda</a:t>
                      </a:r>
                      <a:r>
                        <a:rPr sz="1600" spc="-1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okullarda</a:t>
                      </a:r>
                      <a:r>
                        <a:rPr sz="1600" spc="-1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memnuniyet</a:t>
                      </a:r>
                      <a:r>
                        <a:rPr sz="1600" spc="-1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7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anketleri  </a:t>
                      </a:r>
                      <a:r>
                        <a:rPr sz="1600" spc="-8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ile </a:t>
                      </a:r>
                      <a:r>
                        <a:rPr sz="1600" spc="1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ön</a:t>
                      </a:r>
                      <a:r>
                        <a:rPr sz="1600" spc="-37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test-son </a:t>
                      </a:r>
                      <a:r>
                        <a:rPr sz="1600" spc="-7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testlerini </a:t>
                      </a:r>
                      <a:r>
                        <a:rPr sz="1600" spc="-6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yapmak.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00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EDBBB1"/>
                      </a:solidFill>
                      <a:prstDash val="solid"/>
                    </a:lnL>
                    <a:lnT w="6350">
                      <a:solidFill>
                        <a:srgbClr val="EDBBB1"/>
                      </a:solidFill>
                      <a:prstDash val="solid"/>
                    </a:lnT>
                    <a:solidFill>
                      <a:srgbClr val="E22D2B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600" spc="-8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İlçe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Millî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Eğitim</a:t>
                      </a:r>
                      <a:r>
                        <a:rPr sz="1600" spc="-1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Müdürlüğü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8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ile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koordineli</a:t>
                      </a:r>
                      <a:r>
                        <a:rPr sz="1600" spc="-1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olarak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8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faaliyetlerin</a:t>
                      </a:r>
                      <a:r>
                        <a:rPr sz="1600" spc="-1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gereklerini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yerine</a:t>
                      </a:r>
                      <a:r>
                        <a:rPr sz="1600" spc="-1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7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getirmek.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5565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500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EDBBB1"/>
                      </a:solidFill>
                      <a:prstDash val="solid"/>
                    </a:lnL>
                    <a:lnT w="6350">
                      <a:solidFill>
                        <a:srgbClr val="EDBBB1"/>
                      </a:solidFill>
                      <a:prstDash val="solid"/>
                    </a:lnT>
                    <a:solidFill>
                      <a:srgbClr val="E22D2B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600" spc="-7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Gerçekleştirilen</a:t>
                      </a:r>
                      <a:r>
                        <a:rPr sz="1600" spc="-1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her</a:t>
                      </a:r>
                      <a:r>
                        <a:rPr sz="1600" spc="-1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8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faaliyet</a:t>
                      </a:r>
                      <a:r>
                        <a:rPr sz="1600" spc="-1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sonunda</a:t>
                      </a:r>
                      <a:r>
                        <a:rPr sz="1600" spc="-1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7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Ek-1</a:t>
                      </a:r>
                      <a:r>
                        <a:rPr sz="1600" spc="-1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formunu</a:t>
                      </a:r>
                      <a:r>
                        <a:rPr sz="1600" spc="-1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doldurarak</a:t>
                      </a:r>
                      <a:r>
                        <a:rPr sz="1600" spc="-1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8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İlçe</a:t>
                      </a:r>
                      <a:r>
                        <a:rPr sz="1600" spc="-1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Millî</a:t>
                      </a:r>
                      <a:r>
                        <a:rPr sz="1600" spc="-1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Eğitim</a:t>
                      </a:r>
                      <a:r>
                        <a:rPr sz="1600" spc="-1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Müdürlüğüne</a:t>
                      </a:r>
                      <a:r>
                        <a:rPr sz="1600" spc="-1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sunmak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5565" marB="0"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785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EDBBB1"/>
                      </a:solidFill>
                      <a:prstDash val="solid"/>
                    </a:lnL>
                    <a:lnT w="6350">
                      <a:solidFill>
                        <a:srgbClr val="EDBBB1"/>
                      </a:solidFill>
                      <a:prstDash val="solid"/>
                    </a:lnT>
                    <a:solidFill>
                      <a:srgbClr val="E22D2B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151765">
                        <a:lnSpc>
                          <a:spcPct val="100000"/>
                        </a:lnSpc>
                      </a:pPr>
                      <a:r>
                        <a:rPr sz="1600" spc="-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Proje</a:t>
                      </a:r>
                      <a:r>
                        <a:rPr sz="1600" spc="-1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kapsamında</a:t>
                      </a:r>
                      <a:r>
                        <a:rPr sz="1600" spc="-1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yapılan</a:t>
                      </a:r>
                      <a:r>
                        <a:rPr sz="1600" spc="-1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7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çalışmaları</a:t>
                      </a:r>
                      <a:r>
                        <a:rPr sz="1600" spc="-1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2020-2021</a:t>
                      </a:r>
                      <a:r>
                        <a:rPr sz="1600" spc="-1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Eğitim-Öğretim</a:t>
                      </a:r>
                      <a:r>
                        <a:rPr sz="1600" spc="-2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8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Yılı</a:t>
                      </a:r>
                      <a:r>
                        <a:rPr sz="1600" spc="-1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sonunda</a:t>
                      </a:r>
                      <a:r>
                        <a:rPr sz="1600" spc="-1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8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İlçe</a:t>
                      </a:r>
                      <a:r>
                        <a:rPr sz="1600" spc="-1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Millî</a:t>
                      </a:r>
                      <a:r>
                        <a:rPr sz="1600" spc="-1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Eğitim</a:t>
                      </a:r>
                      <a:r>
                        <a:rPr sz="1600" spc="-1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Müdürlü-  </a:t>
                      </a:r>
                      <a:r>
                        <a:rPr sz="1600" spc="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ğüne</a:t>
                      </a:r>
                      <a:r>
                        <a:rPr sz="1600" spc="-1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sunmak.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3400" y="381000"/>
            <a:ext cx="10896600" cy="1572162"/>
          </a:xfrm>
          <a:prstGeom prst="rect">
            <a:avLst/>
          </a:prstGeom>
          <a:noFill/>
        </p:spPr>
        <p:txBody>
          <a:bodyPr vert="horz" wrap="square" lIns="0" tIns="3810" rIns="0" bIns="0" rtlCol="0">
            <a:spAutoFit/>
          </a:bodyPr>
          <a:lstStyle/>
          <a:p>
            <a:pPr marL="488950" marR="459105" indent="309880">
              <a:lnSpc>
                <a:spcPct val="79200"/>
              </a:lnSpc>
            </a:pPr>
            <a:r>
              <a:rPr lang="tr-TR" sz="4100" spc="-95" dirty="0">
                <a:solidFill>
                  <a:schemeClr val="tx1"/>
                </a:solidFill>
              </a:rPr>
              <a:t>Proje </a:t>
            </a:r>
            <a:r>
              <a:rPr sz="4100" spc="-95" dirty="0">
                <a:solidFill>
                  <a:schemeClr val="tx1"/>
                </a:solidFill>
              </a:rPr>
              <a:t>Web</a:t>
            </a:r>
            <a:r>
              <a:rPr lang="tr-TR" sz="4100" spc="-95" dirty="0">
                <a:solidFill>
                  <a:schemeClr val="tx1"/>
                </a:solidFill>
              </a:rPr>
              <a:t> </a:t>
            </a:r>
            <a:r>
              <a:rPr sz="4100" spc="145" dirty="0" err="1">
                <a:solidFill>
                  <a:schemeClr val="tx1"/>
                </a:solidFill>
              </a:rPr>
              <a:t>S</a:t>
            </a:r>
            <a:r>
              <a:rPr sz="4100" spc="-70" dirty="0" err="1">
                <a:solidFill>
                  <a:schemeClr val="tx1"/>
                </a:solidFill>
              </a:rPr>
              <a:t>a</a:t>
            </a:r>
            <a:r>
              <a:rPr sz="4100" spc="-55" dirty="0" err="1">
                <a:solidFill>
                  <a:schemeClr val="tx1"/>
                </a:solidFill>
              </a:rPr>
              <a:t>yfası</a:t>
            </a:r>
            <a:br>
              <a:rPr lang="tr-TR" sz="4100" spc="-55" dirty="0">
                <a:solidFill>
                  <a:schemeClr val="tx1"/>
                </a:solidFill>
              </a:rPr>
            </a:br>
            <a:r>
              <a:rPr lang="tr-TR" sz="3200" dirty="0">
                <a:hlinkClick r:id="rId2"/>
              </a:rPr>
              <a:t>http://www.kocaeli.meb.gov.tr/oys/onem</a:t>
            </a:r>
            <a:br>
              <a:rPr lang="tr-TR" sz="3200" dirty="0"/>
            </a:br>
            <a:r>
              <a:rPr lang="tr-TR" sz="2800" dirty="0"/>
              <a:t>Hayatımız Okul Web Sayfası için Kullanılan</a:t>
            </a:r>
            <a:br>
              <a:rPr lang="tr-TR" sz="2800" dirty="0"/>
            </a:br>
            <a:r>
              <a:rPr lang="tr-TR" sz="2800" dirty="0"/>
              <a:t>(Kurum Kodu ve Şifresi)</a:t>
            </a:r>
            <a:endParaRPr sz="41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5741679-CC9E-4AB4-9E8E-772E4BC87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105562"/>
            <a:ext cx="11049000" cy="460003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15281D53-C679-4359-A814-A16B61A98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112014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7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04" y="0"/>
            <a:ext cx="12184380" cy="6837680"/>
            <a:chOff x="9004" y="0"/>
            <a:chExt cx="12184380" cy="6837680"/>
          </a:xfrm>
        </p:grpSpPr>
        <p:sp>
          <p:nvSpPr>
            <p:cNvPr id="3" name="object 3"/>
            <p:cNvSpPr/>
            <p:nvPr/>
          </p:nvSpPr>
          <p:spPr>
            <a:xfrm>
              <a:off x="9004" y="0"/>
              <a:ext cx="12184189" cy="68370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175" y="0"/>
              <a:ext cx="12178030" cy="6837680"/>
            </a:xfrm>
            <a:custGeom>
              <a:avLst/>
              <a:gdLst/>
              <a:ahLst/>
              <a:cxnLst/>
              <a:rect l="l" t="t" r="r" b="b"/>
              <a:pathLst>
                <a:path w="12178030" h="6837680">
                  <a:moveTo>
                    <a:pt x="12178030" y="0"/>
                  </a:moveTo>
                  <a:lnTo>
                    <a:pt x="0" y="0"/>
                  </a:lnTo>
                  <a:lnTo>
                    <a:pt x="2016074" y="6837083"/>
                  </a:lnTo>
                  <a:lnTo>
                    <a:pt x="11099596" y="6837083"/>
                  </a:lnTo>
                  <a:lnTo>
                    <a:pt x="12045708" y="373570"/>
                  </a:lnTo>
                  <a:lnTo>
                    <a:pt x="12178030" y="14744"/>
                  </a:lnTo>
                  <a:lnTo>
                    <a:pt x="121780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44854" y="5797213"/>
              <a:ext cx="107950" cy="287655"/>
            </a:xfrm>
            <a:custGeom>
              <a:avLst/>
              <a:gdLst/>
              <a:ahLst/>
              <a:cxnLst/>
              <a:rect l="l" t="t" r="r" b="b"/>
              <a:pathLst>
                <a:path w="107950" h="287654">
                  <a:moveTo>
                    <a:pt x="64190" y="0"/>
                  </a:moveTo>
                  <a:lnTo>
                    <a:pt x="22917" y="106907"/>
                  </a:lnTo>
                  <a:lnTo>
                    <a:pt x="3284" y="172462"/>
                  </a:lnTo>
                  <a:lnTo>
                    <a:pt x="0" y="223592"/>
                  </a:lnTo>
                  <a:lnTo>
                    <a:pt x="7776" y="287223"/>
                  </a:lnTo>
                  <a:lnTo>
                    <a:pt x="107789" y="192341"/>
                  </a:lnTo>
                  <a:lnTo>
                    <a:pt x="99892" y="179234"/>
                  </a:lnTo>
                  <a:lnTo>
                    <a:pt x="92719" y="154830"/>
                  </a:lnTo>
                  <a:lnTo>
                    <a:pt x="82180" y="101096"/>
                  </a:lnTo>
                  <a:lnTo>
                    <a:pt x="64190" y="0"/>
                  </a:lnTo>
                  <a:close/>
                </a:path>
              </a:pathLst>
            </a:custGeom>
            <a:solidFill>
              <a:srgbClr val="2037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51234" y="5889536"/>
              <a:ext cx="381000" cy="577215"/>
            </a:xfrm>
            <a:custGeom>
              <a:avLst/>
              <a:gdLst/>
              <a:ahLst/>
              <a:cxnLst/>
              <a:rect l="l" t="t" r="r" b="b"/>
              <a:pathLst>
                <a:path w="381000" h="577214">
                  <a:moveTo>
                    <a:pt x="380923" y="0"/>
                  </a:moveTo>
                  <a:lnTo>
                    <a:pt x="301291" y="16946"/>
                  </a:lnTo>
                  <a:lnTo>
                    <a:pt x="235067" y="49041"/>
                  </a:lnTo>
                  <a:lnTo>
                    <a:pt x="146540" y="120082"/>
                  </a:lnTo>
                  <a:lnTo>
                    <a:pt x="0" y="253872"/>
                  </a:lnTo>
                  <a:lnTo>
                    <a:pt x="5227" y="375765"/>
                  </a:lnTo>
                  <a:lnTo>
                    <a:pt x="13050" y="450054"/>
                  </a:lnTo>
                  <a:lnTo>
                    <a:pt x="28944" y="507034"/>
                  </a:lnTo>
                  <a:lnTo>
                    <a:pt x="58381" y="576999"/>
                  </a:lnTo>
                  <a:lnTo>
                    <a:pt x="89060" y="383346"/>
                  </a:lnTo>
                  <a:lnTo>
                    <a:pt x="132884" y="258691"/>
                  </a:lnTo>
                  <a:lnTo>
                    <a:pt x="220093" y="148940"/>
                  </a:lnTo>
                  <a:lnTo>
                    <a:pt x="380923" y="0"/>
                  </a:lnTo>
                  <a:close/>
                </a:path>
              </a:pathLst>
            </a:custGeom>
            <a:solidFill>
              <a:srgbClr val="EF4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01373" y="6178039"/>
              <a:ext cx="230797" cy="1936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62905" y="5853625"/>
              <a:ext cx="100012" cy="1000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58686" y="6147504"/>
              <a:ext cx="201295" cy="576580"/>
            </a:xfrm>
            <a:custGeom>
              <a:avLst/>
              <a:gdLst/>
              <a:ahLst/>
              <a:cxnLst/>
              <a:rect l="l" t="t" r="r" b="b"/>
              <a:pathLst>
                <a:path w="201295" h="576579">
                  <a:moveTo>
                    <a:pt x="50698" y="0"/>
                  </a:moveTo>
                  <a:lnTo>
                    <a:pt x="93725" y="186910"/>
                  </a:lnTo>
                  <a:lnTo>
                    <a:pt x="102787" y="309232"/>
                  </a:lnTo>
                  <a:lnTo>
                    <a:pt x="73129" y="420981"/>
                  </a:lnTo>
                  <a:lnTo>
                    <a:pt x="0" y="576173"/>
                  </a:lnTo>
                  <a:lnTo>
                    <a:pt x="55722" y="540052"/>
                  </a:lnTo>
                  <a:lnTo>
                    <a:pt x="95262" y="506656"/>
                  </a:lnTo>
                  <a:lnTo>
                    <a:pt x="137488" y="456769"/>
                  </a:lnTo>
                  <a:lnTo>
                    <a:pt x="201269" y="371170"/>
                  </a:lnTo>
                  <a:lnTo>
                    <a:pt x="161126" y="202257"/>
                  </a:lnTo>
                  <a:lnTo>
                    <a:pt x="132060" y="107289"/>
                  </a:lnTo>
                  <a:lnTo>
                    <a:pt x="99956" y="51469"/>
                  </a:lnTo>
                  <a:lnTo>
                    <a:pt x="50698" y="0"/>
                  </a:lnTo>
                  <a:close/>
                </a:path>
              </a:pathLst>
            </a:custGeom>
            <a:solidFill>
              <a:srgbClr val="EF4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38150" y="6493170"/>
              <a:ext cx="266700" cy="108585"/>
            </a:xfrm>
            <a:custGeom>
              <a:avLst/>
              <a:gdLst/>
              <a:ahLst/>
              <a:cxnLst/>
              <a:rect l="l" t="t" r="r" b="b"/>
              <a:pathLst>
                <a:path w="266700" h="108584">
                  <a:moveTo>
                    <a:pt x="266382" y="0"/>
                  </a:moveTo>
                  <a:lnTo>
                    <a:pt x="128367" y="32745"/>
                  </a:lnTo>
                  <a:lnTo>
                    <a:pt x="54614" y="49172"/>
                  </a:lnTo>
                  <a:lnTo>
                    <a:pt x="20149" y="54244"/>
                  </a:lnTo>
                  <a:lnTo>
                    <a:pt x="0" y="52920"/>
                  </a:lnTo>
                  <a:lnTo>
                    <a:pt x="78327" y="87810"/>
                  </a:lnTo>
                  <a:lnTo>
                    <a:pt x="129986" y="104628"/>
                  </a:lnTo>
                  <a:lnTo>
                    <a:pt x="177970" y="108045"/>
                  </a:lnTo>
                  <a:lnTo>
                    <a:pt x="245275" y="102730"/>
                  </a:lnTo>
                  <a:lnTo>
                    <a:pt x="266382" y="0"/>
                  </a:lnTo>
                  <a:close/>
                </a:path>
              </a:pathLst>
            </a:custGeom>
            <a:solidFill>
              <a:srgbClr val="2037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31814" y="6030605"/>
              <a:ext cx="335394" cy="2120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89409" y="6030605"/>
              <a:ext cx="346379" cy="21173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65913" y="5988849"/>
              <a:ext cx="322580" cy="251460"/>
            </a:xfrm>
            <a:custGeom>
              <a:avLst/>
              <a:gdLst/>
              <a:ahLst/>
              <a:cxnLst/>
              <a:rect l="l" t="t" r="r" b="b"/>
              <a:pathLst>
                <a:path w="322579" h="251460">
                  <a:moveTo>
                    <a:pt x="115468" y="227825"/>
                  </a:moveTo>
                  <a:lnTo>
                    <a:pt x="26504" y="227825"/>
                  </a:lnTo>
                  <a:lnTo>
                    <a:pt x="26504" y="154165"/>
                  </a:lnTo>
                  <a:lnTo>
                    <a:pt x="106324" y="154165"/>
                  </a:lnTo>
                  <a:lnTo>
                    <a:pt x="106324" y="132575"/>
                  </a:lnTo>
                  <a:lnTo>
                    <a:pt x="26504" y="132575"/>
                  </a:lnTo>
                  <a:lnTo>
                    <a:pt x="26504" y="67805"/>
                  </a:lnTo>
                  <a:lnTo>
                    <a:pt x="110883" y="67805"/>
                  </a:lnTo>
                  <a:lnTo>
                    <a:pt x="110883" y="44945"/>
                  </a:lnTo>
                  <a:lnTo>
                    <a:pt x="0" y="44945"/>
                  </a:lnTo>
                  <a:lnTo>
                    <a:pt x="0" y="67805"/>
                  </a:lnTo>
                  <a:lnTo>
                    <a:pt x="0" y="132575"/>
                  </a:lnTo>
                  <a:lnTo>
                    <a:pt x="0" y="154165"/>
                  </a:lnTo>
                  <a:lnTo>
                    <a:pt x="0" y="227825"/>
                  </a:lnTo>
                  <a:lnTo>
                    <a:pt x="0" y="250685"/>
                  </a:lnTo>
                  <a:lnTo>
                    <a:pt x="115468" y="250685"/>
                  </a:lnTo>
                  <a:lnTo>
                    <a:pt x="115468" y="227825"/>
                  </a:lnTo>
                  <a:close/>
                </a:path>
                <a:path w="322579" h="251460">
                  <a:moveTo>
                    <a:pt x="264109" y="227990"/>
                  </a:moveTo>
                  <a:lnTo>
                    <a:pt x="176377" y="227990"/>
                  </a:lnTo>
                  <a:lnTo>
                    <a:pt x="176377" y="45110"/>
                  </a:lnTo>
                  <a:lnTo>
                    <a:pt x="149860" y="45110"/>
                  </a:lnTo>
                  <a:lnTo>
                    <a:pt x="149860" y="227990"/>
                  </a:lnTo>
                  <a:lnTo>
                    <a:pt x="149860" y="250850"/>
                  </a:lnTo>
                  <a:lnTo>
                    <a:pt x="264109" y="250850"/>
                  </a:lnTo>
                  <a:lnTo>
                    <a:pt x="264109" y="227990"/>
                  </a:lnTo>
                  <a:close/>
                </a:path>
                <a:path w="322579" h="251460">
                  <a:moveTo>
                    <a:pt x="320141" y="45110"/>
                  </a:moveTo>
                  <a:lnTo>
                    <a:pt x="293636" y="45110"/>
                  </a:lnTo>
                  <a:lnTo>
                    <a:pt x="293636" y="250431"/>
                  </a:lnTo>
                  <a:lnTo>
                    <a:pt x="320141" y="250431"/>
                  </a:lnTo>
                  <a:lnTo>
                    <a:pt x="320141" y="45110"/>
                  </a:lnTo>
                  <a:close/>
                </a:path>
                <a:path w="322579" h="251460">
                  <a:moveTo>
                    <a:pt x="321970" y="7315"/>
                  </a:moveTo>
                  <a:lnTo>
                    <a:pt x="315582" y="0"/>
                  </a:lnTo>
                  <a:lnTo>
                    <a:pt x="298805" y="0"/>
                  </a:lnTo>
                  <a:lnTo>
                    <a:pt x="292112" y="7315"/>
                  </a:lnTo>
                  <a:lnTo>
                    <a:pt x="292112" y="23152"/>
                  </a:lnTo>
                  <a:lnTo>
                    <a:pt x="298513" y="30772"/>
                  </a:lnTo>
                  <a:lnTo>
                    <a:pt x="315582" y="30772"/>
                  </a:lnTo>
                  <a:lnTo>
                    <a:pt x="321970" y="23152"/>
                  </a:lnTo>
                  <a:lnTo>
                    <a:pt x="321970" y="7315"/>
                  </a:lnTo>
                  <a:close/>
                </a:path>
              </a:pathLst>
            </a:custGeom>
            <a:solidFill>
              <a:srgbClr val="2037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42152" y="6222375"/>
              <a:ext cx="191135" cy="257810"/>
            </a:xfrm>
            <a:custGeom>
              <a:avLst/>
              <a:gdLst/>
              <a:ahLst/>
              <a:cxnLst/>
              <a:rect l="l" t="t" r="r" b="b"/>
              <a:pathLst>
                <a:path w="191135" h="257810">
                  <a:moveTo>
                    <a:pt x="133057" y="0"/>
                  </a:moveTo>
                  <a:lnTo>
                    <a:pt x="115430" y="0"/>
                  </a:lnTo>
                  <a:lnTo>
                    <a:pt x="108927" y="7124"/>
                  </a:lnTo>
                  <a:lnTo>
                    <a:pt x="108927" y="24155"/>
                  </a:lnTo>
                  <a:lnTo>
                    <a:pt x="115112" y="31254"/>
                  </a:lnTo>
                  <a:lnTo>
                    <a:pt x="133375" y="31254"/>
                  </a:lnTo>
                  <a:lnTo>
                    <a:pt x="139255" y="24155"/>
                  </a:lnTo>
                  <a:lnTo>
                    <a:pt x="139255" y="6807"/>
                  </a:lnTo>
                  <a:lnTo>
                    <a:pt x="133057" y="0"/>
                  </a:lnTo>
                  <a:close/>
                </a:path>
                <a:path w="191135" h="257810">
                  <a:moveTo>
                    <a:pt x="75514" y="0"/>
                  </a:moveTo>
                  <a:lnTo>
                    <a:pt x="58178" y="0"/>
                  </a:lnTo>
                  <a:lnTo>
                    <a:pt x="51676" y="7124"/>
                  </a:lnTo>
                  <a:lnTo>
                    <a:pt x="51676" y="24155"/>
                  </a:lnTo>
                  <a:lnTo>
                    <a:pt x="57556" y="31254"/>
                  </a:lnTo>
                  <a:lnTo>
                    <a:pt x="75818" y="31254"/>
                  </a:lnTo>
                  <a:lnTo>
                    <a:pt x="81686" y="24155"/>
                  </a:lnTo>
                  <a:lnTo>
                    <a:pt x="81686" y="6807"/>
                  </a:lnTo>
                  <a:lnTo>
                    <a:pt x="75514" y="0"/>
                  </a:lnTo>
                  <a:close/>
                </a:path>
                <a:path w="191135" h="257810">
                  <a:moveTo>
                    <a:pt x="96862" y="42392"/>
                  </a:moveTo>
                  <a:lnTo>
                    <a:pt x="58228" y="50197"/>
                  </a:lnTo>
                  <a:lnTo>
                    <a:pt x="27543" y="72336"/>
                  </a:lnTo>
                  <a:lnTo>
                    <a:pt x="7301" y="106889"/>
                  </a:lnTo>
                  <a:lnTo>
                    <a:pt x="0" y="151942"/>
                  </a:lnTo>
                  <a:lnTo>
                    <a:pt x="6905" y="195112"/>
                  </a:lnTo>
                  <a:lnTo>
                    <a:pt x="26227" y="228531"/>
                  </a:lnTo>
                  <a:lnTo>
                    <a:pt x="55876" y="250113"/>
                  </a:lnTo>
                  <a:lnTo>
                    <a:pt x="93764" y="257771"/>
                  </a:lnTo>
                  <a:lnTo>
                    <a:pt x="131353" y="250704"/>
                  </a:lnTo>
                  <a:lnTo>
                    <a:pt x="153266" y="235813"/>
                  </a:lnTo>
                  <a:lnTo>
                    <a:pt x="95313" y="235813"/>
                  </a:lnTo>
                  <a:lnTo>
                    <a:pt x="67027" y="228878"/>
                  </a:lnTo>
                  <a:lnTo>
                    <a:pt x="46143" y="210278"/>
                  </a:lnTo>
                  <a:lnTo>
                    <a:pt x="33211" y="183323"/>
                  </a:lnTo>
                  <a:lnTo>
                    <a:pt x="28778" y="151320"/>
                  </a:lnTo>
                  <a:lnTo>
                    <a:pt x="32956" y="118420"/>
                  </a:lnTo>
                  <a:lnTo>
                    <a:pt x="45491" y="90679"/>
                  </a:lnTo>
                  <a:lnTo>
                    <a:pt x="66379" y="71523"/>
                  </a:lnTo>
                  <a:lnTo>
                    <a:pt x="95618" y="64376"/>
                  </a:lnTo>
                  <a:lnTo>
                    <a:pt x="154807" y="64376"/>
                  </a:lnTo>
                  <a:lnTo>
                    <a:pt x="135532" y="50179"/>
                  </a:lnTo>
                  <a:lnTo>
                    <a:pt x="96862" y="42392"/>
                  </a:lnTo>
                  <a:close/>
                </a:path>
                <a:path w="191135" h="257810">
                  <a:moveTo>
                    <a:pt x="154807" y="64376"/>
                  </a:moveTo>
                  <a:lnTo>
                    <a:pt x="95618" y="64376"/>
                  </a:lnTo>
                  <a:lnTo>
                    <a:pt x="124943" y="71792"/>
                  </a:lnTo>
                  <a:lnTo>
                    <a:pt x="145711" y="91219"/>
                  </a:lnTo>
                  <a:lnTo>
                    <a:pt x="158067" y="118420"/>
                  </a:lnTo>
                  <a:lnTo>
                    <a:pt x="162153" y="149161"/>
                  </a:lnTo>
                  <a:lnTo>
                    <a:pt x="157715" y="182674"/>
                  </a:lnTo>
                  <a:lnTo>
                    <a:pt x="144749" y="210242"/>
                  </a:lnTo>
                  <a:lnTo>
                    <a:pt x="123775" y="228932"/>
                  </a:lnTo>
                  <a:lnTo>
                    <a:pt x="95313" y="235813"/>
                  </a:lnTo>
                  <a:lnTo>
                    <a:pt x="153266" y="235813"/>
                  </a:lnTo>
                  <a:lnTo>
                    <a:pt x="162155" y="229773"/>
                  </a:lnTo>
                  <a:lnTo>
                    <a:pt x="182977" y="195380"/>
                  </a:lnTo>
                  <a:lnTo>
                    <a:pt x="190626" y="147929"/>
                  </a:lnTo>
                  <a:lnTo>
                    <a:pt x="183982" y="105330"/>
                  </a:lnTo>
                  <a:lnTo>
                    <a:pt x="165095" y="71953"/>
                  </a:lnTo>
                  <a:lnTo>
                    <a:pt x="154807" y="64376"/>
                  </a:lnTo>
                  <a:close/>
                </a:path>
              </a:pathLst>
            </a:custGeom>
            <a:solidFill>
              <a:srgbClr val="EF4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90958" y="6268179"/>
              <a:ext cx="156578" cy="2085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17780" y="6268478"/>
              <a:ext cx="117475" cy="208279"/>
            </a:xfrm>
            <a:custGeom>
              <a:avLst/>
              <a:gdLst/>
              <a:ahLst/>
              <a:cxnLst/>
              <a:rect l="l" t="t" r="r" b="b"/>
              <a:pathLst>
                <a:path w="117475" h="208279">
                  <a:moveTo>
                    <a:pt x="117271" y="185420"/>
                  </a:moveTo>
                  <a:lnTo>
                    <a:pt x="26924" y="185420"/>
                  </a:lnTo>
                  <a:lnTo>
                    <a:pt x="26924" y="110490"/>
                  </a:lnTo>
                  <a:lnTo>
                    <a:pt x="108000" y="110490"/>
                  </a:lnTo>
                  <a:lnTo>
                    <a:pt x="108000" y="87630"/>
                  </a:lnTo>
                  <a:lnTo>
                    <a:pt x="26924" y="87630"/>
                  </a:lnTo>
                  <a:lnTo>
                    <a:pt x="26924" y="22860"/>
                  </a:lnTo>
                  <a:lnTo>
                    <a:pt x="112636" y="22860"/>
                  </a:lnTo>
                  <a:lnTo>
                    <a:pt x="112636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87630"/>
                  </a:lnTo>
                  <a:lnTo>
                    <a:pt x="0" y="110490"/>
                  </a:lnTo>
                  <a:lnTo>
                    <a:pt x="0" y="185420"/>
                  </a:lnTo>
                  <a:lnTo>
                    <a:pt x="0" y="208280"/>
                  </a:lnTo>
                  <a:lnTo>
                    <a:pt x="117271" y="208280"/>
                  </a:lnTo>
                  <a:lnTo>
                    <a:pt x="117271" y="185420"/>
                  </a:lnTo>
                  <a:close/>
                </a:path>
              </a:pathLst>
            </a:custGeom>
            <a:solidFill>
              <a:srgbClr val="EF4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87668" y="6268179"/>
              <a:ext cx="212890" cy="2085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004" y="0"/>
              <a:ext cx="1552954" cy="683708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004" y="0"/>
              <a:ext cx="1271905" cy="6837680"/>
            </a:xfrm>
            <a:custGeom>
              <a:avLst/>
              <a:gdLst/>
              <a:ahLst/>
              <a:cxnLst/>
              <a:rect l="l" t="t" r="r" b="b"/>
              <a:pathLst>
                <a:path w="1271905" h="6837680">
                  <a:moveTo>
                    <a:pt x="3874" y="0"/>
                  </a:moveTo>
                  <a:lnTo>
                    <a:pt x="0" y="0"/>
                  </a:lnTo>
                  <a:lnTo>
                    <a:pt x="468" y="5599682"/>
                  </a:lnTo>
                  <a:lnTo>
                    <a:pt x="0" y="6837083"/>
                  </a:lnTo>
                  <a:lnTo>
                    <a:pt x="1271296" y="6837083"/>
                  </a:lnTo>
                  <a:lnTo>
                    <a:pt x="3874" y="0"/>
                  </a:lnTo>
                  <a:close/>
                </a:path>
              </a:pathLst>
            </a:custGeom>
            <a:solidFill>
              <a:srgbClr val="E738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712056" y="0"/>
              <a:ext cx="1481137" cy="683708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819738" y="0"/>
              <a:ext cx="1373505" cy="6792595"/>
            </a:xfrm>
            <a:custGeom>
              <a:avLst/>
              <a:gdLst/>
              <a:ahLst/>
              <a:cxnLst/>
              <a:rect l="l" t="t" r="r" b="b"/>
              <a:pathLst>
                <a:path w="1373504" h="6792595">
                  <a:moveTo>
                    <a:pt x="1373454" y="0"/>
                  </a:moveTo>
                  <a:lnTo>
                    <a:pt x="0" y="0"/>
                  </a:lnTo>
                  <a:lnTo>
                    <a:pt x="1373454" y="6792492"/>
                  </a:lnTo>
                  <a:lnTo>
                    <a:pt x="1373454" y="0"/>
                  </a:lnTo>
                  <a:close/>
                </a:path>
              </a:pathLst>
            </a:custGeom>
            <a:solidFill>
              <a:srgbClr val="E738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904244" y="4308932"/>
            <a:ext cx="220472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35" dirty="0">
                <a:solidFill>
                  <a:srgbClr val="231F20"/>
                </a:solidFill>
                <a:latin typeface="Trebuchet MS"/>
                <a:cs typeface="Trebuchet MS"/>
              </a:rPr>
              <a:t>SEDDAR</a:t>
            </a:r>
            <a:r>
              <a:rPr sz="2500" b="1" spc="-40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500" b="1" spc="-55" dirty="0">
                <a:solidFill>
                  <a:srgbClr val="231F20"/>
                </a:solidFill>
                <a:latin typeface="Trebuchet MS"/>
                <a:cs typeface="Trebuchet MS"/>
              </a:rPr>
              <a:t>YAVUZ</a:t>
            </a:r>
            <a:endParaRPr sz="2500">
              <a:latin typeface="Trebuchet MS"/>
              <a:cs typeface="Trebuchet MS"/>
            </a:endParaRPr>
          </a:p>
          <a:p>
            <a:pPr marL="95250">
              <a:lnSpc>
                <a:spcPct val="100000"/>
              </a:lnSpc>
            </a:pPr>
            <a:r>
              <a:rPr sz="2500" spc="-55" dirty="0">
                <a:solidFill>
                  <a:srgbClr val="231F20"/>
                </a:solidFill>
                <a:latin typeface="Trebuchet MS"/>
                <a:cs typeface="Trebuchet MS"/>
              </a:rPr>
              <a:t>KOCAELİ</a:t>
            </a:r>
            <a:r>
              <a:rPr sz="2500" spc="-3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500" spc="-70" dirty="0">
                <a:solidFill>
                  <a:srgbClr val="231F20"/>
                </a:solidFill>
                <a:latin typeface="Trebuchet MS"/>
                <a:cs typeface="Trebuchet MS"/>
              </a:rPr>
              <a:t>VALİSİ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174645" y="3257816"/>
            <a:ext cx="869950" cy="205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300" b="1" dirty="0">
                <a:solidFill>
                  <a:srgbClr val="E7392B"/>
                </a:solidFill>
                <a:latin typeface="Times New Roman"/>
                <a:cs typeface="Times New Roman"/>
              </a:rPr>
              <a:t>”</a:t>
            </a:r>
            <a:endParaRPr sz="133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904911" y="2669324"/>
            <a:ext cx="8547100" cy="1503045"/>
          </a:xfrm>
          <a:custGeom>
            <a:avLst/>
            <a:gdLst/>
            <a:ahLst/>
            <a:cxnLst/>
            <a:rect l="l" t="t" r="r" b="b"/>
            <a:pathLst>
              <a:path w="8547100" h="1503045">
                <a:moveTo>
                  <a:pt x="8546592" y="0"/>
                </a:moveTo>
                <a:lnTo>
                  <a:pt x="0" y="0"/>
                </a:lnTo>
                <a:lnTo>
                  <a:pt x="0" y="1502664"/>
                </a:lnTo>
                <a:lnTo>
                  <a:pt x="8546592" y="1502664"/>
                </a:lnTo>
                <a:lnTo>
                  <a:pt x="8546592" y="0"/>
                </a:lnTo>
                <a:close/>
              </a:path>
            </a:pathLst>
          </a:custGeom>
          <a:solidFill>
            <a:srgbClr val="231F20">
              <a:alpha val="1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308506" y="1303528"/>
            <a:ext cx="9025890" cy="205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50" spc="-3479" baseline="2715" dirty="0">
                <a:solidFill>
                  <a:srgbClr val="E7392B"/>
                </a:solidFill>
                <a:latin typeface="Times New Roman"/>
                <a:cs typeface="Times New Roman"/>
              </a:rPr>
              <a:t>“</a:t>
            </a:r>
            <a:r>
              <a:rPr sz="3300" spc="-150" dirty="0"/>
              <a:t>Ç</a:t>
            </a:r>
            <a:r>
              <a:rPr sz="3300" spc="-30" dirty="0"/>
              <a:t>OCUK</a:t>
            </a:r>
            <a:r>
              <a:rPr sz="3300" spc="-15" dirty="0"/>
              <a:t>L</a:t>
            </a:r>
            <a:r>
              <a:rPr sz="3300" spc="-114" dirty="0"/>
              <a:t>AR;</a:t>
            </a:r>
            <a:r>
              <a:rPr sz="3300" spc="-330" dirty="0"/>
              <a:t> </a:t>
            </a:r>
            <a:r>
              <a:rPr sz="3300" spc="10" dirty="0"/>
              <a:t>SADECE</a:t>
            </a:r>
            <a:r>
              <a:rPr sz="3300" spc="-330" dirty="0"/>
              <a:t> </a:t>
            </a:r>
            <a:r>
              <a:rPr sz="3300" spc="-25" dirty="0"/>
              <a:t>AİLELERİNİN</a:t>
            </a:r>
            <a:r>
              <a:rPr sz="3300" spc="-330" dirty="0"/>
              <a:t> </a:t>
            </a:r>
            <a:r>
              <a:rPr sz="3300" spc="-150" dirty="0"/>
              <a:t>Ç</a:t>
            </a:r>
            <a:r>
              <a:rPr sz="3300" spc="-30" dirty="0"/>
              <a:t>OCUK</a:t>
            </a:r>
            <a:r>
              <a:rPr sz="3300" spc="-15" dirty="0"/>
              <a:t>L</a:t>
            </a:r>
            <a:r>
              <a:rPr sz="3300" spc="10" dirty="0"/>
              <a:t>ARI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04501" y="3076447"/>
            <a:ext cx="558419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5025" marR="5080" indent="-822960">
              <a:lnSpc>
                <a:spcPct val="100000"/>
              </a:lnSpc>
              <a:spcBef>
                <a:spcPts val="100"/>
              </a:spcBef>
            </a:pPr>
            <a:r>
              <a:rPr sz="3300" b="1" spc="-65" dirty="0">
                <a:solidFill>
                  <a:srgbClr val="231F20"/>
                </a:solidFill>
                <a:latin typeface="Trebuchet MS"/>
                <a:cs typeface="Trebuchet MS"/>
              </a:rPr>
              <a:t>DEĞİL,</a:t>
            </a:r>
            <a:r>
              <a:rPr sz="3300" b="1" spc="-3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300" b="1" spc="55" dirty="0">
                <a:solidFill>
                  <a:srgbClr val="231F20"/>
                </a:solidFill>
                <a:latin typeface="Trebuchet MS"/>
                <a:cs typeface="Trebuchet MS"/>
              </a:rPr>
              <a:t>AZİZ</a:t>
            </a:r>
            <a:r>
              <a:rPr sz="3300" b="1" spc="-4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300" b="1" spc="-70" dirty="0">
                <a:solidFill>
                  <a:srgbClr val="231F20"/>
                </a:solidFill>
                <a:latin typeface="Trebuchet MS"/>
                <a:cs typeface="Trebuchet MS"/>
              </a:rPr>
              <a:t>TÜRK</a:t>
            </a:r>
            <a:r>
              <a:rPr sz="3300" b="1" spc="-3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300" b="1" spc="-5" dirty="0">
                <a:solidFill>
                  <a:srgbClr val="231F20"/>
                </a:solidFill>
                <a:latin typeface="Trebuchet MS"/>
                <a:cs typeface="Trebuchet MS"/>
              </a:rPr>
              <a:t>MİLLETİNİN  </a:t>
            </a:r>
            <a:r>
              <a:rPr sz="3300" b="1" spc="-35" dirty="0">
                <a:solidFill>
                  <a:srgbClr val="231F20"/>
                </a:solidFill>
                <a:latin typeface="Trebuchet MS"/>
                <a:cs typeface="Trebuchet MS"/>
              </a:rPr>
              <a:t>FERDİ VE</a:t>
            </a:r>
            <a:r>
              <a:rPr sz="3300" b="1" spc="-7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300" b="1" spc="-15" dirty="0">
                <a:solidFill>
                  <a:srgbClr val="231F20"/>
                </a:solidFill>
                <a:latin typeface="Trebuchet MS"/>
                <a:cs typeface="Trebuchet MS"/>
              </a:rPr>
              <a:t>EVLADIDIR.</a:t>
            </a:r>
            <a:endParaRPr sz="3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88CC3E7-D54F-41D4-ACD4-A21D1EE1A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11506200" cy="64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36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AE4C066-6BF6-425D-B7D0-8F5044C28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76200"/>
            <a:ext cx="120396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6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F61A33F-F42F-48C4-9D72-76B5B069D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118872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03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71170E-43C5-4E41-AE60-4CE24BB6E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11125200" cy="615553"/>
          </a:xfrm>
        </p:spPr>
        <p:txBody>
          <a:bodyPr/>
          <a:lstStyle/>
          <a:p>
            <a:pPr algn="ctr"/>
            <a:r>
              <a:rPr lang="tr-T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KOCAELİ İL MİLLİ EĞİTİM MÜDÜRLÜĞÜ</a:t>
            </a:r>
            <a:b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KOCAELİ ÖNEM PROJESİ EYLEM PLANI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(2020-2021) </a:t>
            </a:r>
            <a:endParaRPr lang="tr-TR" sz="3200" dirty="0"/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82D6D311-9368-4678-B6A0-A1E2F0AB2C77}"/>
              </a:ext>
            </a:extLst>
          </p:cNvPr>
          <p:cNvGraphicFramePr>
            <a:graphicFrameLocks noGrp="1"/>
          </p:cNvGraphicFramePr>
          <p:nvPr/>
        </p:nvGraphicFramePr>
        <p:xfrm>
          <a:off x="376382" y="870154"/>
          <a:ext cx="11430000" cy="5863155"/>
        </p:xfrm>
        <a:graphic>
          <a:graphicData uri="http://schemas.openxmlformats.org/drawingml/2006/table">
            <a:tbl>
              <a:tblPr firstRow="1" firstCol="1" bandRow="1"/>
              <a:tblGrid>
                <a:gridCol w="467224">
                  <a:extLst>
                    <a:ext uri="{9D8B030D-6E8A-4147-A177-3AD203B41FA5}">
                      <a16:colId xmlns:a16="http://schemas.microsoft.com/office/drawing/2014/main" val="209058041"/>
                    </a:ext>
                  </a:extLst>
                </a:gridCol>
                <a:gridCol w="6175851">
                  <a:extLst>
                    <a:ext uri="{9D8B030D-6E8A-4147-A177-3AD203B41FA5}">
                      <a16:colId xmlns:a16="http://schemas.microsoft.com/office/drawing/2014/main" val="2090224821"/>
                    </a:ext>
                  </a:extLst>
                </a:gridCol>
                <a:gridCol w="2637693">
                  <a:extLst>
                    <a:ext uri="{9D8B030D-6E8A-4147-A177-3AD203B41FA5}">
                      <a16:colId xmlns:a16="http://schemas.microsoft.com/office/drawing/2014/main" val="1524733472"/>
                    </a:ext>
                  </a:extLst>
                </a:gridCol>
                <a:gridCol w="2149232">
                  <a:extLst>
                    <a:ext uri="{9D8B030D-6E8A-4147-A177-3AD203B41FA5}">
                      <a16:colId xmlns:a16="http://schemas.microsoft.com/office/drawing/2014/main" val="2267780388"/>
                    </a:ext>
                  </a:extLst>
                </a:gridCol>
              </a:tblGrid>
              <a:tr h="278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FAALİYET ADI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GÖREV VE SORUMLULUK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UYGULAMA DÖNEMİ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442716"/>
                  </a:ext>
                </a:extLst>
              </a:tr>
              <a:tr h="338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R="63500" algn="l">
                        <a:lnSpc>
                          <a:spcPct val="100000"/>
                        </a:lnSpc>
                        <a:spcBef>
                          <a:spcPts val="585"/>
                        </a:spcBef>
                        <a:spcAft>
                          <a:spcPts val="8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rlito"/>
                          <a:cs typeface="Times New Roman" panose="02020603050405020304" pitchFamily="18" charset="0"/>
                        </a:rPr>
                        <a:t>İlçe Proje Yürütme Kurullarının oluşturulması.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İlçe Milli Eğitim Müdürlükleri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Aralık 2020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573960"/>
                  </a:ext>
                </a:extLst>
              </a:tr>
              <a:tr h="458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rlito"/>
                          <a:cs typeface="Times New Roman" panose="02020603050405020304" pitchFamily="18" charset="0"/>
                        </a:rPr>
                        <a:t>İl Proje Yürütme Kurulunca İlçe Proje Yürütme Kurullarına tanıtım toplantısı yapılması.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 Proje Yürütme Kurulu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Aralık 2020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863869"/>
                  </a:ext>
                </a:extLst>
              </a:tr>
              <a:tr h="278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rlito"/>
                          <a:cs typeface="Times New Roman" panose="02020603050405020304" pitchFamily="18" charset="0"/>
                        </a:rPr>
                        <a:t>Okul Proje Yürütme Kurullarının Oluşturulması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İlçe Proje Yürütme Kurulu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Ocak 2021 – 1. Hafta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328930"/>
                  </a:ext>
                </a:extLst>
              </a:tr>
              <a:tr h="422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İlçe Proje Yürütme Kurullarının, Okul Proje Yürütme Kurullarına proje tanıtım toplantısı yapması.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İlçe Proje Yürütme Kurulu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Ocak 2021 – 2. Hafta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217526"/>
                  </a:ext>
                </a:extLst>
              </a:tr>
              <a:tr h="710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Okul Proje Yürütme Kurullarınca, proje kapsamına giren öğrencilerin tespitinin yapılması ve İl Proje Yürütme Kurulunca hazırlanılan web sayfasına öğrenci girişlerinin yapılması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İlçe/Okul Proje Yürütme Kurulu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Ocak 2021 – 3 ve 4. Hafta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399836"/>
                  </a:ext>
                </a:extLst>
              </a:tr>
              <a:tr h="422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Okulların, yürütülecek etkinliklere göre eylem planlarını (Ek-6) hazırlayarak İlçe Proje Yürütme Kurullarına göndermesi.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İlçe/Okul Proje Yürütme Kurulu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Şubat 2021 – 1. Hafta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63266"/>
                  </a:ext>
                </a:extLst>
              </a:tr>
              <a:tr h="278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İlçe proje eylem planının (Ek-6) hazırlanması.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İlçe Proje Yürütme Kurulu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Şubat 2021 – 2. Hafta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984594"/>
                  </a:ext>
                </a:extLst>
              </a:tr>
              <a:tr h="278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İlçe proje eylem planlarının (Ek-6) İl Proje Yürütme Kuruluna gönderilmesi.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İl/İlçe Proje Yürütme Kurulu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Şubat 2021 – 3. Hafta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947812"/>
                  </a:ext>
                </a:extLst>
              </a:tr>
              <a:tr h="450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Okulların, hazırladıkları eylem planlarına göre faaliyetleri yürütmesi ve her faaliyet sonucunda İlçe Proje Yürütme Kuruluna okul faaliyet raporunu (Ek-1) göndermesi.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İlçe/Okul Proje Yürütme Kurulu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Şubat 2021 – 4. Hafta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 2021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Nisan 2021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Mayıs 2021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679826"/>
                  </a:ext>
                </a:extLst>
              </a:tr>
              <a:tr h="614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İlçe Proje Yürütme Kurullarınca, ilçe aylık faaliyet raporlarının (Ek-2) her ayın son haftasında İl Proje Yürütme Kuruluna gönderilmesi.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İl/İlçe Proje Yürütme Kurulu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Şubat 2021 – 4. Hafta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 2021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Nisan 2021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Mayıs 2021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981257"/>
                  </a:ext>
                </a:extLst>
              </a:tr>
              <a:tr h="278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İlçe sonuç faaliyet raporunun (Ek-3) İl Proje Yürütme Kuruluna gönderilmesi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İl/ilçe Proje Yürütme Kurulu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Haziran 2021 – 1. Hafta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9232"/>
                  </a:ext>
                </a:extLst>
              </a:tr>
              <a:tr h="278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KOCAELİ ÖNEM PROJESİ GALASI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İl/İlçe/Okul Proje Yürütme Kurulu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Haziran 2021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4" marR="3733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20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840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>
            <a:extLst>
              <a:ext uri="{FF2B5EF4-FFF2-40B4-BE49-F238E27FC236}">
                <a16:creationId xmlns:a16="http://schemas.microsoft.com/office/drawing/2014/main" id="{84B4043B-210D-4086-AA48-3F05BD5E26F1}"/>
              </a:ext>
            </a:extLst>
          </p:cNvPr>
          <p:cNvSpPr txBox="1"/>
          <p:nvPr/>
        </p:nvSpPr>
        <p:spPr>
          <a:xfrm>
            <a:off x="1295400" y="457200"/>
            <a:ext cx="10210800" cy="4991751"/>
          </a:xfrm>
          <a:prstGeom prst="rect">
            <a:avLst/>
          </a:prstGeom>
          <a:noFill/>
        </p:spPr>
        <p:txBody>
          <a:bodyPr vert="horz" wrap="square" lIns="0" tIns="5715" rIns="0" bIns="0" rtlCol="0">
            <a:spAutoFit/>
          </a:bodyPr>
          <a:lstStyle/>
          <a:p>
            <a:pPr marL="401320">
              <a:lnSpc>
                <a:spcPct val="100000"/>
              </a:lnSpc>
              <a:spcBef>
                <a:spcPts val="5"/>
              </a:spcBef>
            </a:pPr>
            <a:endParaRPr lang="tr-TR" sz="3600" b="1" spc="-114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401320">
              <a:lnSpc>
                <a:spcPct val="100000"/>
              </a:lnSpc>
              <a:spcBef>
                <a:spcPts val="5"/>
              </a:spcBef>
            </a:pPr>
            <a:r>
              <a:rPr lang="tr-TR" sz="3600" b="1" spc="-114" dirty="0">
                <a:latin typeface="Trebuchet MS"/>
                <a:cs typeface="Trebuchet MS"/>
              </a:rPr>
              <a:t>FORMLAR</a:t>
            </a:r>
          </a:p>
          <a:p>
            <a:pPr marL="401320">
              <a:lnSpc>
                <a:spcPct val="100000"/>
              </a:lnSpc>
              <a:spcBef>
                <a:spcPts val="5"/>
              </a:spcBef>
            </a:pPr>
            <a:r>
              <a:rPr lang="tr-TR" sz="3600" b="1" spc="-114" dirty="0">
                <a:latin typeface="Trebuchet MS"/>
                <a:cs typeface="Trebuchet MS"/>
              </a:rPr>
              <a:t>EK-1 ÖNEM OKUL AYLIK FAALİYET RAPORU</a:t>
            </a:r>
          </a:p>
          <a:p>
            <a:pPr marL="401320">
              <a:lnSpc>
                <a:spcPct val="100000"/>
              </a:lnSpc>
              <a:spcBef>
                <a:spcPts val="5"/>
              </a:spcBef>
            </a:pPr>
            <a:r>
              <a:rPr lang="tr-TR" sz="3600" b="1" spc="-114" dirty="0">
                <a:latin typeface="Trebuchet MS"/>
                <a:cs typeface="Trebuchet MS"/>
              </a:rPr>
              <a:t>EK-2 ÖNEM İLÇE AYLIK FAALİYET RAPORU</a:t>
            </a:r>
          </a:p>
          <a:p>
            <a:pPr marL="401320">
              <a:lnSpc>
                <a:spcPct val="100000"/>
              </a:lnSpc>
              <a:spcBef>
                <a:spcPts val="5"/>
              </a:spcBef>
            </a:pPr>
            <a:r>
              <a:rPr lang="tr-TR" sz="3600" b="1" spc="-114" dirty="0">
                <a:latin typeface="Trebuchet MS"/>
                <a:cs typeface="Trebuchet MS"/>
              </a:rPr>
              <a:t>EK-3 ÖNEM İLÇE ARA-SONUÇ FAALİYET RAPORU</a:t>
            </a:r>
          </a:p>
          <a:p>
            <a:pPr marL="401320">
              <a:lnSpc>
                <a:spcPct val="100000"/>
              </a:lnSpc>
              <a:spcBef>
                <a:spcPts val="5"/>
              </a:spcBef>
            </a:pPr>
            <a:r>
              <a:rPr lang="tr-TR" sz="3600" b="1" spc="-114" dirty="0">
                <a:latin typeface="Trebuchet MS"/>
                <a:cs typeface="Trebuchet MS"/>
              </a:rPr>
              <a:t>EK-4 VELİ İZİN BELGESİ</a:t>
            </a:r>
          </a:p>
          <a:p>
            <a:pPr marL="401320">
              <a:lnSpc>
                <a:spcPct val="100000"/>
              </a:lnSpc>
              <a:spcBef>
                <a:spcPts val="5"/>
              </a:spcBef>
            </a:pPr>
            <a:r>
              <a:rPr lang="tr-TR" sz="3600" b="1" spc="-114" dirty="0">
                <a:latin typeface="Trebuchet MS"/>
                <a:cs typeface="Trebuchet MS"/>
              </a:rPr>
              <a:t>EK-5 ÖNEM PROJE MEMNUNİYET ANKETİ</a:t>
            </a:r>
          </a:p>
          <a:p>
            <a:pPr marL="401320">
              <a:lnSpc>
                <a:spcPct val="100000"/>
              </a:lnSpc>
              <a:spcBef>
                <a:spcPts val="5"/>
              </a:spcBef>
            </a:pPr>
            <a:r>
              <a:rPr lang="tr-TR" sz="3600" b="1" spc="-114" dirty="0">
                <a:latin typeface="Trebuchet MS"/>
                <a:cs typeface="Trebuchet MS"/>
              </a:rPr>
              <a:t>EK-6 ÖNEM EYLEM PLANI</a:t>
            </a:r>
          </a:p>
          <a:p>
            <a:pPr marL="401320">
              <a:lnSpc>
                <a:spcPct val="100000"/>
              </a:lnSpc>
              <a:spcBef>
                <a:spcPts val="5"/>
              </a:spcBef>
            </a:pPr>
            <a:endParaRPr lang="tr-TR" sz="3600" b="1" spc="-114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52450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Nesne 4">
            <a:extLst>
              <a:ext uri="{FF2B5EF4-FFF2-40B4-BE49-F238E27FC236}">
                <a16:creationId xmlns:a16="http://schemas.microsoft.com/office/drawing/2014/main" id="{4D8B18F2-83D5-451E-9AC3-F31408C41A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457200"/>
          <a:ext cx="110490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709982" imgH="5516670" progId="Excel.Sheet.12">
                  <p:embed/>
                </p:oleObj>
              </mc:Choice>
              <mc:Fallback>
                <p:oleObj name="Worksheet" r:id="rId2" imgW="12709982" imgH="5516670" progId="Excel.Sheet.12">
                  <p:embed/>
                  <p:pic>
                    <p:nvPicPr>
                      <p:cNvPr id="5" name="Nesne 4">
                        <a:extLst>
                          <a:ext uri="{FF2B5EF4-FFF2-40B4-BE49-F238E27FC236}">
                            <a16:creationId xmlns:a16="http://schemas.microsoft.com/office/drawing/2014/main" id="{4D8B18F2-83D5-451E-9AC3-F31408C41A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9600" y="457200"/>
                        <a:ext cx="11049000" cy="541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" name="Resim 2">
            <a:extLst>
              <a:ext uri="{FF2B5EF4-FFF2-40B4-BE49-F238E27FC236}">
                <a16:creationId xmlns:a16="http://schemas.microsoft.com/office/drawing/2014/main" id="{F7B6C968-EC02-426C-BEA6-3A2341992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5875"/>
            <a:ext cx="176053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900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9165F09A-42E4-4161-A568-1D85613B98A1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526101"/>
          <a:ext cx="6019800" cy="6103300"/>
        </p:xfrm>
        <a:graphic>
          <a:graphicData uri="http://schemas.openxmlformats.org/drawingml/2006/table">
            <a:tbl>
              <a:tblPr firstRow="1" firstCol="1" bandRow="1"/>
              <a:tblGrid>
                <a:gridCol w="4267200">
                  <a:extLst>
                    <a:ext uri="{9D8B030D-6E8A-4147-A177-3AD203B41FA5}">
                      <a16:colId xmlns:a16="http://schemas.microsoft.com/office/drawing/2014/main" val="305840951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944263"/>
                    </a:ext>
                  </a:extLst>
                </a:gridCol>
              </a:tblGrid>
              <a:tr h="32553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15465" algn="r"/>
                        </a:tabLs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Faaliyet No /Adı</a:t>
                      </a: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endParaRPr lang="tr-TR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1" marR="37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4097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tr-TR" sz="7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1" marR="37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267939"/>
                  </a:ext>
                </a:extLst>
              </a:tr>
              <a:tr h="299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Faaliyetin Uygulandığı Okul Adı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1" marR="37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409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1" marR="37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873600"/>
                  </a:ext>
                </a:extLst>
              </a:tr>
              <a:tr h="675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Faaliyetin Kapsadığı Dönem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(Başlama / Bitiş Tarihi)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1" marR="37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409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1" marR="37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260646"/>
                  </a:ext>
                </a:extLst>
              </a:tr>
              <a:tr h="758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Faaliyete Katılan Öğrenci Sayısı </a:t>
                      </a:r>
                      <a:r>
                        <a:rPr lang="tr-TR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(Önem Projesi Hedef Grubunda yer alan öğrenci sayısı)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1" marR="37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4097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tr-TR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1" marR="37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348243"/>
                  </a:ext>
                </a:extLst>
              </a:tr>
              <a:tr h="774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Faaliyete Katılan Toplam Öğrenci Sayısı </a:t>
                      </a:r>
                      <a:r>
                        <a:rPr lang="tr-TR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(ÖNEM projesi hedef grubunda yer alan ve diğer öğrenciler)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1" marR="37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4097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tr-TR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1" marR="37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413663"/>
                  </a:ext>
                </a:extLst>
              </a:tr>
              <a:tr h="524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Faaliyet Kapsamında Yapılan Çalışmalar</a:t>
                      </a:r>
                      <a:r>
                        <a:rPr lang="tr-TR" sz="12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(Faaliyetle ilgili detaylı bilgi verilmelidir.)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1" marR="37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409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409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1" marR="37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443756"/>
                  </a:ext>
                </a:extLst>
              </a:tr>
              <a:tr h="299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Faaliyetin Bütçesi ve Kaynağı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1" marR="37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409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1" marR="37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467354"/>
                  </a:ext>
                </a:extLst>
              </a:tr>
              <a:tr h="7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Yorumlar</a:t>
                      </a:r>
                      <a:r>
                        <a:rPr lang="tr-TR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tr-TR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Yukardaki başlıklar altına girmeyen ancak belirtmek istediğiniz bir nokta var ise bu bölümde belirtebilirsiniz.)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1" marR="37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4097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endParaRPr lang="tr-T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1" marR="37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033626"/>
                  </a:ext>
                </a:extLst>
              </a:tr>
              <a:tr h="166381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Faaliyetin Değerlendirilmesi</a:t>
                      </a:r>
                      <a:r>
                        <a:rPr lang="tr-TR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(Faaliyetinizin amaçlarını sıralayarak, amaçlara ulaşılma düzeyi ve karşılaştığınız sorunlar ile ilgili çözüm ve önerilerinizi lütfen belirtiniz.)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Amaç: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Gerçekleştirme Durumu: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Çözüm/Öneriler: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1" marR="37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179102"/>
                  </a:ext>
                </a:extLst>
              </a:tr>
            </a:tbl>
          </a:graphicData>
        </a:graphic>
      </p:graphicFrame>
      <p:sp>
        <p:nvSpPr>
          <p:cNvPr id="10" name="Rectangle 5">
            <a:extLst>
              <a:ext uri="{FF2B5EF4-FFF2-40B4-BE49-F238E27FC236}">
                <a16:creationId xmlns:a16="http://schemas.microsoft.com/office/drawing/2014/main" id="{DB3DC279-D57E-4742-9C77-5F16F7F7B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50911"/>
            <a:ext cx="89956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1288" eaLnBrk="0" fontAlgn="base" hangingPunct="0">
              <a:spcBef>
                <a:spcPct val="0"/>
              </a:spcBef>
              <a:spcAft>
                <a:spcPct val="0"/>
              </a:spcAft>
              <a:tabLst>
                <a:tab pos="1816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16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16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16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16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16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16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16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16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41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r"/>
              </a:tabLst>
            </a:pPr>
            <a:r>
              <a:rPr kumimoji="0" lang="tr-TR" altLang="tr-T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KOCAELİ İL MİLLİ EĞİTİM M</a:t>
            </a:r>
            <a:r>
              <a:rPr kumimoji="0" lang="tr-TR" altLang="tr-T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kumimoji="0" lang="tr-TR" altLang="tr-T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tr-TR" altLang="tr-T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kumimoji="0" lang="tr-TR" altLang="tr-T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RL</a:t>
            </a:r>
            <a:r>
              <a:rPr kumimoji="0" lang="tr-TR" altLang="tr-T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kumimoji="0" lang="tr-TR" altLang="tr-T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Ğ</a:t>
            </a:r>
            <a:r>
              <a:rPr kumimoji="0" lang="tr-TR" altLang="tr-T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tr-TR" altLang="tr-TR" sz="800" dirty="0"/>
              <a:t> </a:t>
            </a:r>
            <a:r>
              <a:rPr kumimoji="0" lang="tr-TR" altLang="tr-T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</a:t>
            </a:r>
            <a:r>
              <a:rPr kumimoji="0" lang="tr-TR" altLang="tr-T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 PROJESİ OKUL FAALİYET RAPORU (2020-2021) EK-1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359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4244" y="4329836"/>
            <a:ext cx="220472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35" dirty="0">
                <a:solidFill>
                  <a:srgbClr val="231F20"/>
                </a:solidFill>
                <a:latin typeface="Trebuchet MS"/>
                <a:cs typeface="Trebuchet MS"/>
              </a:rPr>
              <a:t>SEDDAR</a:t>
            </a:r>
            <a:r>
              <a:rPr sz="2500" b="1" spc="-40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500" b="1" spc="-55" dirty="0">
                <a:solidFill>
                  <a:srgbClr val="231F20"/>
                </a:solidFill>
                <a:latin typeface="Trebuchet MS"/>
                <a:cs typeface="Trebuchet MS"/>
              </a:rPr>
              <a:t>YAVUZ</a:t>
            </a:r>
            <a:endParaRPr sz="2500">
              <a:latin typeface="Trebuchet MS"/>
              <a:cs typeface="Trebuchet MS"/>
            </a:endParaRPr>
          </a:p>
          <a:p>
            <a:pPr marL="95250">
              <a:lnSpc>
                <a:spcPct val="100000"/>
              </a:lnSpc>
            </a:pPr>
            <a:r>
              <a:rPr sz="2500" spc="-55" dirty="0">
                <a:solidFill>
                  <a:srgbClr val="231F20"/>
                </a:solidFill>
                <a:latin typeface="Trebuchet MS"/>
                <a:cs typeface="Trebuchet MS"/>
              </a:rPr>
              <a:t>KOCAELİ</a:t>
            </a:r>
            <a:r>
              <a:rPr sz="2500" spc="-3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500" spc="-70" dirty="0">
                <a:solidFill>
                  <a:srgbClr val="231F20"/>
                </a:solidFill>
                <a:latin typeface="Trebuchet MS"/>
                <a:cs typeface="Trebuchet MS"/>
              </a:rPr>
              <a:t>VALİSİ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99298" y="2034133"/>
            <a:ext cx="869950" cy="205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300" dirty="0">
                <a:solidFill>
                  <a:srgbClr val="E7392B"/>
                </a:solidFill>
                <a:latin typeface="Times New Roman"/>
                <a:cs typeface="Times New Roman"/>
              </a:rPr>
              <a:t>“</a:t>
            </a:r>
            <a:endParaRPr sz="13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98902" y="3360077"/>
            <a:ext cx="869950" cy="205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300" b="1" dirty="0">
                <a:solidFill>
                  <a:srgbClr val="E7392B"/>
                </a:solidFill>
                <a:latin typeface="Times New Roman"/>
                <a:cs typeface="Times New Roman"/>
              </a:rPr>
              <a:t>”</a:t>
            </a:r>
            <a:endParaRPr sz="13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61983" y="3047326"/>
            <a:ext cx="6642100" cy="1085215"/>
          </a:xfrm>
          <a:custGeom>
            <a:avLst/>
            <a:gdLst/>
            <a:ahLst/>
            <a:cxnLst/>
            <a:rect l="l" t="t" r="r" b="b"/>
            <a:pathLst>
              <a:path w="6642100" h="1085214">
                <a:moveTo>
                  <a:pt x="6641592" y="0"/>
                </a:moveTo>
                <a:lnTo>
                  <a:pt x="0" y="0"/>
                </a:lnTo>
                <a:lnTo>
                  <a:pt x="0" y="1085088"/>
                </a:lnTo>
                <a:lnTo>
                  <a:pt x="6641592" y="1085088"/>
                </a:lnTo>
                <a:lnTo>
                  <a:pt x="6641592" y="0"/>
                </a:lnTo>
                <a:close/>
              </a:path>
            </a:pathLst>
          </a:custGeom>
          <a:solidFill>
            <a:srgbClr val="231F20">
              <a:alpha val="1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15374" y="2951530"/>
            <a:ext cx="656272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45" dirty="0">
                <a:solidFill>
                  <a:srgbClr val="231F20"/>
                </a:solidFill>
                <a:latin typeface="Trebuchet MS"/>
                <a:cs typeface="Trebuchet MS"/>
              </a:rPr>
              <a:t>Önemli</a:t>
            </a:r>
            <a:r>
              <a:rPr sz="3300" b="1" spc="-3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300" b="1" spc="-15" dirty="0">
                <a:solidFill>
                  <a:srgbClr val="231F20"/>
                </a:solidFill>
                <a:latin typeface="Trebuchet MS"/>
                <a:cs typeface="Trebuchet MS"/>
              </a:rPr>
              <a:t>olan</a:t>
            </a:r>
            <a:r>
              <a:rPr sz="3300" b="1" spc="-3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300" b="1" spc="-40" dirty="0">
                <a:solidFill>
                  <a:srgbClr val="231F20"/>
                </a:solidFill>
                <a:latin typeface="Trebuchet MS"/>
                <a:cs typeface="Trebuchet MS"/>
              </a:rPr>
              <a:t>güzel</a:t>
            </a:r>
            <a:r>
              <a:rPr sz="3300" b="1" spc="-3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300" b="1" spc="-15" dirty="0">
                <a:solidFill>
                  <a:srgbClr val="231F20"/>
                </a:solidFill>
                <a:latin typeface="Trebuchet MS"/>
                <a:cs typeface="Trebuchet MS"/>
              </a:rPr>
              <a:t>konuşmak</a:t>
            </a:r>
            <a:r>
              <a:rPr sz="3300" b="1" spc="-3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300" b="1" spc="-60" dirty="0">
                <a:solidFill>
                  <a:srgbClr val="231F20"/>
                </a:solidFill>
                <a:latin typeface="Trebuchet MS"/>
                <a:cs typeface="Trebuchet MS"/>
              </a:rPr>
              <a:t>değil,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32859" y="3454450"/>
            <a:ext cx="41275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40" dirty="0">
                <a:solidFill>
                  <a:srgbClr val="231F20"/>
                </a:solidFill>
                <a:latin typeface="Trebuchet MS"/>
                <a:cs typeface="Trebuchet MS"/>
              </a:rPr>
              <a:t>güzel</a:t>
            </a:r>
            <a:r>
              <a:rPr sz="3300" b="1" spc="-3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300" b="1" spc="-65" dirty="0">
                <a:solidFill>
                  <a:srgbClr val="231F20"/>
                </a:solidFill>
                <a:latin typeface="Trebuchet MS"/>
                <a:cs typeface="Trebuchet MS"/>
              </a:rPr>
              <a:t>bir</a:t>
            </a:r>
            <a:r>
              <a:rPr sz="3300" b="1" spc="-3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300" b="1" spc="-35" dirty="0">
                <a:solidFill>
                  <a:srgbClr val="231F20"/>
                </a:solidFill>
                <a:latin typeface="Trebuchet MS"/>
                <a:cs typeface="Trebuchet MS"/>
              </a:rPr>
              <a:t>iş</a:t>
            </a:r>
            <a:r>
              <a:rPr sz="3300" b="1" spc="-3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300" b="1" spc="-100" dirty="0">
                <a:solidFill>
                  <a:srgbClr val="231F20"/>
                </a:solidFill>
                <a:latin typeface="Trebuchet MS"/>
                <a:cs typeface="Trebuchet MS"/>
              </a:rPr>
              <a:t>yapmaktır.</a:t>
            </a:r>
            <a:endParaRPr sz="3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0567" y="1860194"/>
            <a:ext cx="7964805" cy="3042285"/>
          </a:xfrm>
          <a:custGeom>
            <a:avLst/>
            <a:gdLst/>
            <a:ahLst/>
            <a:cxnLst/>
            <a:rect l="l" t="t" r="r" b="b"/>
            <a:pathLst>
              <a:path w="7964805" h="3042285">
                <a:moveTo>
                  <a:pt x="7964424" y="0"/>
                </a:moveTo>
                <a:lnTo>
                  <a:pt x="0" y="0"/>
                </a:lnTo>
                <a:lnTo>
                  <a:pt x="0" y="3041904"/>
                </a:lnTo>
                <a:lnTo>
                  <a:pt x="7964424" y="3041904"/>
                </a:lnTo>
                <a:lnTo>
                  <a:pt x="7964424" y="0"/>
                </a:lnTo>
                <a:close/>
              </a:path>
            </a:pathLst>
          </a:custGeom>
          <a:solidFill>
            <a:srgbClr val="231F20">
              <a:alpha val="1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61171" y="1709534"/>
            <a:ext cx="7871459" cy="304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300" b="1" spc="-55" dirty="0">
                <a:solidFill>
                  <a:srgbClr val="231F20"/>
                </a:solidFill>
                <a:latin typeface="Trebuchet MS"/>
                <a:cs typeface="Trebuchet MS"/>
              </a:rPr>
              <a:t>Çalışmalarınızda </a:t>
            </a:r>
            <a:r>
              <a:rPr sz="3300" b="1" spc="-50" dirty="0">
                <a:solidFill>
                  <a:srgbClr val="231F20"/>
                </a:solidFill>
                <a:latin typeface="Trebuchet MS"/>
                <a:cs typeface="Trebuchet MS"/>
              </a:rPr>
              <a:t>başarılar</a:t>
            </a:r>
            <a:r>
              <a:rPr sz="3300" b="1" spc="-6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300" b="1" spc="-130" dirty="0">
                <a:solidFill>
                  <a:srgbClr val="231F20"/>
                </a:solidFill>
                <a:latin typeface="Trebuchet MS"/>
                <a:cs typeface="Trebuchet MS"/>
              </a:rPr>
              <a:t>dileriz.</a:t>
            </a:r>
            <a:endParaRPr sz="3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3300" b="1" spc="-125" dirty="0">
                <a:solidFill>
                  <a:srgbClr val="231F20"/>
                </a:solidFill>
                <a:latin typeface="Trebuchet MS"/>
                <a:cs typeface="Trebuchet MS"/>
              </a:rPr>
              <a:t>Proje</a:t>
            </a:r>
            <a:r>
              <a:rPr sz="3300" b="1" spc="-3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300" b="1" spc="-35" dirty="0">
                <a:solidFill>
                  <a:srgbClr val="231F20"/>
                </a:solidFill>
                <a:latin typeface="Trebuchet MS"/>
                <a:cs typeface="Trebuchet MS"/>
              </a:rPr>
              <a:t>boyunca</a:t>
            </a:r>
            <a:r>
              <a:rPr sz="3300" b="1" spc="-3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300" b="1" spc="-60" dirty="0">
                <a:solidFill>
                  <a:srgbClr val="231F20"/>
                </a:solidFill>
                <a:latin typeface="Trebuchet MS"/>
                <a:cs typeface="Trebuchet MS"/>
              </a:rPr>
              <a:t>göstereceğiniz</a:t>
            </a:r>
            <a:r>
              <a:rPr sz="3300" b="1" spc="-3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300" b="1" spc="-75" dirty="0">
                <a:solidFill>
                  <a:srgbClr val="231F20"/>
                </a:solidFill>
                <a:latin typeface="Trebuchet MS"/>
                <a:cs typeface="Trebuchet MS"/>
              </a:rPr>
              <a:t>azim</a:t>
            </a:r>
            <a:endParaRPr sz="33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3300" b="1" spc="-100" dirty="0">
                <a:solidFill>
                  <a:srgbClr val="231F20"/>
                </a:solidFill>
                <a:latin typeface="Trebuchet MS"/>
                <a:cs typeface="Trebuchet MS"/>
              </a:rPr>
              <a:t>ve</a:t>
            </a:r>
            <a:r>
              <a:rPr sz="3300" b="1" spc="-3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300" b="1" spc="-75" dirty="0">
                <a:solidFill>
                  <a:srgbClr val="231F20"/>
                </a:solidFill>
                <a:latin typeface="Trebuchet MS"/>
                <a:cs typeface="Trebuchet MS"/>
              </a:rPr>
              <a:t>kararlılık</a:t>
            </a:r>
            <a:r>
              <a:rPr sz="3300" b="1" spc="-3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300" b="1" spc="-95" dirty="0">
                <a:solidFill>
                  <a:srgbClr val="231F20"/>
                </a:solidFill>
                <a:latin typeface="Trebuchet MS"/>
                <a:cs typeface="Trebuchet MS"/>
              </a:rPr>
              <a:t>için</a:t>
            </a:r>
            <a:r>
              <a:rPr sz="3300" b="1" spc="-3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300" b="1" spc="-30" dirty="0">
                <a:solidFill>
                  <a:srgbClr val="231F20"/>
                </a:solidFill>
                <a:latin typeface="Trebuchet MS"/>
                <a:cs typeface="Trebuchet MS"/>
              </a:rPr>
              <a:t>şimdiden</a:t>
            </a:r>
            <a:r>
              <a:rPr sz="3300" b="1" spc="-3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300" b="1" spc="-75" dirty="0">
                <a:solidFill>
                  <a:srgbClr val="231F20"/>
                </a:solidFill>
                <a:latin typeface="Trebuchet MS"/>
                <a:cs typeface="Trebuchet MS"/>
              </a:rPr>
              <a:t>teşekkür</a:t>
            </a:r>
            <a:r>
              <a:rPr sz="3300" b="1" spc="-3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300" b="1" spc="-150" dirty="0">
                <a:solidFill>
                  <a:srgbClr val="231F20"/>
                </a:solidFill>
                <a:latin typeface="Trebuchet MS"/>
                <a:cs typeface="Trebuchet MS"/>
              </a:rPr>
              <a:t>ederiz.</a:t>
            </a:r>
            <a:endParaRPr sz="3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300" b="1" spc="-80" dirty="0">
                <a:solidFill>
                  <a:srgbClr val="E52E2D"/>
                </a:solidFill>
                <a:latin typeface="Trebuchet MS"/>
                <a:cs typeface="Trebuchet MS"/>
              </a:rPr>
              <a:t>Kocaeli</a:t>
            </a:r>
            <a:r>
              <a:rPr sz="3300" b="1" spc="-330" dirty="0">
                <a:solidFill>
                  <a:srgbClr val="E52E2D"/>
                </a:solidFill>
                <a:latin typeface="Trebuchet MS"/>
                <a:cs typeface="Trebuchet MS"/>
              </a:rPr>
              <a:t> </a:t>
            </a:r>
            <a:r>
              <a:rPr sz="3300" b="1" spc="80" dirty="0">
                <a:solidFill>
                  <a:srgbClr val="E52E2D"/>
                </a:solidFill>
                <a:latin typeface="Trebuchet MS"/>
                <a:cs typeface="Trebuchet MS"/>
              </a:rPr>
              <a:t>ÖNEM</a:t>
            </a:r>
            <a:r>
              <a:rPr sz="3300" b="1" spc="-330" dirty="0">
                <a:solidFill>
                  <a:srgbClr val="E52E2D"/>
                </a:solidFill>
                <a:latin typeface="Trebuchet MS"/>
                <a:cs typeface="Trebuchet MS"/>
              </a:rPr>
              <a:t> </a:t>
            </a:r>
            <a:r>
              <a:rPr sz="3300" b="1" spc="-100" dirty="0">
                <a:solidFill>
                  <a:srgbClr val="E52E2D"/>
                </a:solidFill>
                <a:latin typeface="Trebuchet MS"/>
                <a:cs typeface="Trebuchet MS"/>
              </a:rPr>
              <a:t>Projesi</a:t>
            </a:r>
            <a:r>
              <a:rPr sz="3300" b="1" spc="-330" dirty="0">
                <a:solidFill>
                  <a:srgbClr val="E52E2D"/>
                </a:solidFill>
                <a:latin typeface="Trebuchet MS"/>
                <a:cs typeface="Trebuchet MS"/>
              </a:rPr>
              <a:t> </a:t>
            </a:r>
            <a:r>
              <a:rPr sz="3300" b="1" spc="-20" dirty="0">
                <a:solidFill>
                  <a:srgbClr val="E52E2D"/>
                </a:solidFill>
                <a:latin typeface="Trebuchet MS"/>
                <a:cs typeface="Trebuchet MS"/>
              </a:rPr>
              <a:t>İl</a:t>
            </a:r>
            <a:r>
              <a:rPr sz="3300" b="1" spc="-459" dirty="0">
                <a:solidFill>
                  <a:srgbClr val="E52E2D"/>
                </a:solidFill>
                <a:latin typeface="Trebuchet MS"/>
                <a:cs typeface="Trebuchet MS"/>
              </a:rPr>
              <a:t> </a:t>
            </a:r>
            <a:r>
              <a:rPr sz="3300" b="1" spc="-110" dirty="0">
                <a:solidFill>
                  <a:srgbClr val="E52E2D"/>
                </a:solidFill>
                <a:latin typeface="Trebuchet MS"/>
                <a:cs typeface="Trebuchet MS"/>
              </a:rPr>
              <a:t>Yürütme</a:t>
            </a:r>
            <a:r>
              <a:rPr sz="3300" b="1" spc="-330" dirty="0">
                <a:solidFill>
                  <a:srgbClr val="E52E2D"/>
                </a:solidFill>
                <a:latin typeface="Trebuchet MS"/>
                <a:cs typeface="Trebuchet MS"/>
              </a:rPr>
              <a:t> </a:t>
            </a:r>
            <a:r>
              <a:rPr sz="3300" b="1" spc="-65" dirty="0">
                <a:solidFill>
                  <a:srgbClr val="E52E2D"/>
                </a:solidFill>
                <a:latin typeface="Trebuchet MS"/>
                <a:cs typeface="Trebuchet MS"/>
              </a:rPr>
              <a:t>Kurulu</a:t>
            </a:r>
            <a:endParaRPr sz="3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3270" cy="6860540"/>
            <a:chOff x="0" y="0"/>
            <a:chExt cx="12193270" cy="686054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3206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" y="0"/>
              <a:ext cx="12193270" cy="6858000"/>
            </a:xfrm>
            <a:custGeom>
              <a:avLst/>
              <a:gdLst/>
              <a:ahLst/>
              <a:cxnLst/>
              <a:rect l="l" t="t" r="r" b="b"/>
              <a:pathLst>
                <a:path w="12193270" h="6858000">
                  <a:moveTo>
                    <a:pt x="12193193" y="0"/>
                  </a:moveTo>
                  <a:lnTo>
                    <a:pt x="0" y="0"/>
                  </a:lnTo>
                  <a:lnTo>
                    <a:pt x="2022246" y="6858000"/>
                  </a:lnTo>
                  <a:lnTo>
                    <a:pt x="11105769" y="6858000"/>
                  </a:lnTo>
                  <a:lnTo>
                    <a:pt x="12051868" y="394474"/>
                  </a:lnTo>
                  <a:lnTo>
                    <a:pt x="12193193" y="11252"/>
                  </a:lnTo>
                  <a:lnTo>
                    <a:pt x="121931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5862" y="5818125"/>
              <a:ext cx="107950" cy="287655"/>
            </a:xfrm>
            <a:custGeom>
              <a:avLst/>
              <a:gdLst/>
              <a:ahLst/>
              <a:cxnLst/>
              <a:rect l="l" t="t" r="r" b="b"/>
              <a:pathLst>
                <a:path w="107950" h="287654">
                  <a:moveTo>
                    <a:pt x="64190" y="0"/>
                  </a:moveTo>
                  <a:lnTo>
                    <a:pt x="22917" y="106907"/>
                  </a:lnTo>
                  <a:lnTo>
                    <a:pt x="3284" y="172462"/>
                  </a:lnTo>
                  <a:lnTo>
                    <a:pt x="0" y="223592"/>
                  </a:lnTo>
                  <a:lnTo>
                    <a:pt x="7776" y="287223"/>
                  </a:lnTo>
                  <a:lnTo>
                    <a:pt x="107789" y="192341"/>
                  </a:lnTo>
                  <a:lnTo>
                    <a:pt x="99892" y="179234"/>
                  </a:lnTo>
                  <a:lnTo>
                    <a:pt x="92719" y="154830"/>
                  </a:lnTo>
                  <a:lnTo>
                    <a:pt x="82180" y="101096"/>
                  </a:lnTo>
                  <a:lnTo>
                    <a:pt x="64190" y="0"/>
                  </a:lnTo>
                  <a:close/>
                </a:path>
              </a:pathLst>
            </a:custGeom>
            <a:solidFill>
              <a:srgbClr val="2037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42242" y="5910447"/>
              <a:ext cx="381000" cy="577215"/>
            </a:xfrm>
            <a:custGeom>
              <a:avLst/>
              <a:gdLst/>
              <a:ahLst/>
              <a:cxnLst/>
              <a:rect l="l" t="t" r="r" b="b"/>
              <a:pathLst>
                <a:path w="381000" h="577214">
                  <a:moveTo>
                    <a:pt x="380923" y="0"/>
                  </a:moveTo>
                  <a:lnTo>
                    <a:pt x="301291" y="16946"/>
                  </a:lnTo>
                  <a:lnTo>
                    <a:pt x="235067" y="49041"/>
                  </a:lnTo>
                  <a:lnTo>
                    <a:pt x="146540" y="120082"/>
                  </a:lnTo>
                  <a:lnTo>
                    <a:pt x="0" y="253873"/>
                  </a:lnTo>
                  <a:lnTo>
                    <a:pt x="5227" y="375765"/>
                  </a:lnTo>
                  <a:lnTo>
                    <a:pt x="13050" y="450054"/>
                  </a:lnTo>
                  <a:lnTo>
                    <a:pt x="28944" y="507034"/>
                  </a:lnTo>
                  <a:lnTo>
                    <a:pt x="58381" y="576999"/>
                  </a:lnTo>
                  <a:lnTo>
                    <a:pt x="89060" y="383346"/>
                  </a:lnTo>
                  <a:lnTo>
                    <a:pt x="132884" y="258691"/>
                  </a:lnTo>
                  <a:lnTo>
                    <a:pt x="220093" y="148940"/>
                  </a:lnTo>
                  <a:lnTo>
                    <a:pt x="380923" y="0"/>
                  </a:lnTo>
                  <a:close/>
                </a:path>
              </a:pathLst>
            </a:custGeom>
            <a:solidFill>
              <a:srgbClr val="EF4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92369" y="6198951"/>
              <a:ext cx="230797" cy="1936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53900" y="5874537"/>
              <a:ext cx="100012" cy="1000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49681" y="6168416"/>
              <a:ext cx="201295" cy="576580"/>
            </a:xfrm>
            <a:custGeom>
              <a:avLst/>
              <a:gdLst/>
              <a:ahLst/>
              <a:cxnLst/>
              <a:rect l="l" t="t" r="r" b="b"/>
              <a:pathLst>
                <a:path w="201295" h="576579">
                  <a:moveTo>
                    <a:pt x="50698" y="0"/>
                  </a:moveTo>
                  <a:lnTo>
                    <a:pt x="93725" y="186910"/>
                  </a:lnTo>
                  <a:lnTo>
                    <a:pt x="102787" y="309232"/>
                  </a:lnTo>
                  <a:lnTo>
                    <a:pt x="73129" y="420981"/>
                  </a:lnTo>
                  <a:lnTo>
                    <a:pt x="0" y="576173"/>
                  </a:lnTo>
                  <a:lnTo>
                    <a:pt x="55722" y="540052"/>
                  </a:lnTo>
                  <a:lnTo>
                    <a:pt x="95262" y="506656"/>
                  </a:lnTo>
                  <a:lnTo>
                    <a:pt x="137488" y="456769"/>
                  </a:lnTo>
                  <a:lnTo>
                    <a:pt x="201269" y="371170"/>
                  </a:lnTo>
                  <a:lnTo>
                    <a:pt x="161126" y="202257"/>
                  </a:lnTo>
                  <a:lnTo>
                    <a:pt x="132060" y="107289"/>
                  </a:lnTo>
                  <a:lnTo>
                    <a:pt x="99956" y="51469"/>
                  </a:lnTo>
                  <a:lnTo>
                    <a:pt x="50698" y="0"/>
                  </a:lnTo>
                  <a:close/>
                </a:path>
              </a:pathLst>
            </a:custGeom>
            <a:solidFill>
              <a:srgbClr val="EF4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29146" y="6514083"/>
              <a:ext cx="266700" cy="108585"/>
            </a:xfrm>
            <a:custGeom>
              <a:avLst/>
              <a:gdLst/>
              <a:ahLst/>
              <a:cxnLst/>
              <a:rect l="l" t="t" r="r" b="b"/>
              <a:pathLst>
                <a:path w="266700" h="108584">
                  <a:moveTo>
                    <a:pt x="266382" y="0"/>
                  </a:moveTo>
                  <a:lnTo>
                    <a:pt x="128367" y="32745"/>
                  </a:lnTo>
                  <a:lnTo>
                    <a:pt x="54614" y="49172"/>
                  </a:lnTo>
                  <a:lnTo>
                    <a:pt x="20149" y="54244"/>
                  </a:lnTo>
                  <a:lnTo>
                    <a:pt x="0" y="52920"/>
                  </a:lnTo>
                  <a:lnTo>
                    <a:pt x="78327" y="87810"/>
                  </a:lnTo>
                  <a:lnTo>
                    <a:pt x="129986" y="104628"/>
                  </a:lnTo>
                  <a:lnTo>
                    <a:pt x="177970" y="108045"/>
                  </a:lnTo>
                  <a:lnTo>
                    <a:pt x="245275" y="102730"/>
                  </a:lnTo>
                  <a:lnTo>
                    <a:pt x="266382" y="0"/>
                  </a:lnTo>
                  <a:close/>
                </a:path>
              </a:pathLst>
            </a:custGeom>
            <a:solidFill>
              <a:srgbClr val="2037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22810" y="6051517"/>
              <a:ext cx="335394" cy="2120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80417" y="6051517"/>
              <a:ext cx="346379" cy="21173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56909" y="6009766"/>
              <a:ext cx="322580" cy="251460"/>
            </a:xfrm>
            <a:custGeom>
              <a:avLst/>
              <a:gdLst/>
              <a:ahLst/>
              <a:cxnLst/>
              <a:rect l="l" t="t" r="r" b="b"/>
              <a:pathLst>
                <a:path w="322579" h="251460">
                  <a:moveTo>
                    <a:pt x="115468" y="227825"/>
                  </a:moveTo>
                  <a:lnTo>
                    <a:pt x="26504" y="227825"/>
                  </a:lnTo>
                  <a:lnTo>
                    <a:pt x="26504" y="154165"/>
                  </a:lnTo>
                  <a:lnTo>
                    <a:pt x="106324" y="154165"/>
                  </a:lnTo>
                  <a:lnTo>
                    <a:pt x="106324" y="132575"/>
                  </a:lnTo>
                  <a:lnTo>
                    <a:pt x="26504" y="132575"/>
                  </a:lnTo>
                  <a:lnTo>
                    <a:pt x="26504" y="67805"/>
                  </a:lnTo>
                  <a:lnTo>
                    <a:pt x="110883" y="67805"/>
                  </a:lnTo>
                  <a:lnTo>
                    <a:pt x="110883" y="44945"/>
                  </a:lnTo>
                  <a:lnTo>
                    <a:pt x="0" y="44945"/>
                  </a:lnTo>
                  <a:lnTo>
                    <a:pt x="0" y="67805"/>
                  </a:lnTo>
                  <a:lnTo>
                    <a:pt x="0" y="132575"/>
                  </a:lnTo>
                  <a:lnTo>
                    <a:pt x="0" y="154165"/>
                  </a:lnTo>
                  <a:lnTo>
                    <a:pt x="0" y="227825"/>
                  </a:lnTo>
                  <a:lnTo>
                    <a:pt x="0" y="250685"/>
                  </a:lnTo>
                  <a:lnTo>
                    <a:pt x="115468" y="250685"/>
                  </a:lnTo>
                  <a:lnTo>
                    <a:pt x="115468" y="227825"/>
                  </a:lnTo>
                  <a:close/>
                </a:path>
                <a:path w="322579" h="251460">
                  <a:moveTo>
                    <a:pt x="264109" y="227977"/>
                  </a:moveTo>
                  <a:lnTo>
                    <a:pt x="176377" y="227977"/>
                  </a:lnTo>
                  <a:lnTo>
                    <a:pt x="176377" y="45097"/>
                  </a:lnTo>
                  <a:lnTo>
                    <a:pt x="149860" y="45097"/>
                  </a:lnTo>
                  <a:lnTo>
                    <a:pt x="149860" y="227977"/>
                  </a:lnTo>
                  <a:lnTo>
                    <a:pt x="149860" y="250837"/>
                  </a:lnTo>
                  <a:lnTo>
                    <a:pt x="264109" y="250837"/>
                  </a:lnTo>
                  <a:lnTo>
                    <a:pt x="264109" y="227977"/>
                  </a:lnTo>
                  <a:close/>
                </a:path>
                <a:path w="322579" h="251460">
                  <a:moveTo>
                    <a:pt x="320154" y="45097"/>
                  </a:moveTo>
                  <a:lnTo>
                    <a:pt x="293649" y="45097"/>
                  </a:lnTo>
                  <a:lnTo>
                    <a:pt x="293649" y="250431"/>
                  </a:lnTo>
                  <a:lnTo>
                    <a:pt x="320154" y="250431"/>
                  </a:lnTo>
                  <a:lnTo>
                    <a:pt x="320154" y="45097"/>
                  </a:lnTo>
                  <a:close/>
                </a:path>
                <a:path w="322579" h="251460">
                  <a:moveTo>
                    <a:pt x="321970" y="7315"/>
                  </a:moveTo>
                  <a:lnTo>
                    <a:pt x="315582" y="0"/>
                  </a:lnTo>
                  <a:lnTo>
                    <a:pt x="298818" y="0"/>
                  </a:lnTo>
                  <a:lnTo>
                    <a:pt x="292100" y="7315"/>
                  </a:lnTo>
                  <a:lnTo>
                    <a:pt x="292100" y="23152"/>
                  </a:lnTo>
                  <a:lnTo>
                    <a:pt x="298513" y="30772"/>
                  </a:lnTo>
                  <a:lnTo>
                    <a:pt x="315582" y="30772"/>
                  </a:lnTo>
                  <a:lnTo>
                    <a:pt x="321970" y="23152"/>
                  </a:lnTo>
                  <a:lnTo>
                    <a:pt x="321970" y="7315"/>
                  </a:lnTo>
                  <a:close/>
                </a:path>
              </a:pathLst>
            </a:custGeom>
            <a:solidFill>
              <a:srgbClr val="2037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33160" y="6243287"/>
              <a:ext cx="191135" cy="257810"/>
            </a:xfrm>
            <a:custGeom>
              <a:avLst/>
              <a:gdLst/>
              <a:ahLst/>
              <a:cxnLst/>
              <a:rect l="l" t="t" r="r" b="b"/>
              <a:pathLst>
                <a:path w="191135" h="257810">
                  <a:moveTo>
                    <a:pt x="133057" y="0"/>
                  </a:moveTo>
                  <a:lnTo>
                    <a:pt x="115430" y="0"/>
                  </a:lnTo>
                  <a:lnTo>
                    <a:pt x="108927" y="7124"/>
                  </a:lnTo>
                  <a:lnTo>
                    <a:pt x="108927" y="24155"/>
                  </a:lnTo>
                  <a:lnTo>
                    <a:pt x="115112" y="31254"/>
                  </a:lnTo>
                  <a:lnTo>
                    <a:pt x="133375" y="31254"/>
                  </a:lnTo>
                  <a:lnTo>
                    <a:pt x="139255" y="24155"/>
                  </a:lnTo>
                  <a:lnTo>
                    <a:pt x="139255" y="6807"/>
                  </a:lnTo>
                  <a:lnTo>
                    <a:pt x="133057" y="0"/>
                  </a:lnTo>
                  <a:close/>
                </a:path>
                <a:path w="191135" h="257810">
                  <a:moveTo>
                    <a:pt x="75514" y="0"/>
                  </a:moveTo>
                  <a:lnTo>
                    <a:pt x="58178" y="0"/>
                  </a:lnTo>
                  <a:lnTo>
                    <a:pt x="51676" y="7124"/>
                  </a:lnTo>
                  <a:lnTo>
                    <a:pt x="51676" y="24155"/>
                  </a:lnTo>
                  <a:lnTo>
                    <a:pt x="57556" y="31254"/>
                  </a:lnTo>
                  <a:lnTo>
                    <a:pt x="75818" y="31254"/>
                  </a:lnTo>
                  <a:lnTo>
                    <a:pt x="81686" y="24155"/>
                  </a:lnTo>
                  <a:lnTo>
                    <a:pt x="81686" y="6807"/>
                  </a:lnTo>
                  <a:lnTo>
                    <a:pt x="75514" y="0"/>
                  </a:lnTo>
                  <a:close/>
                </a:path>
                <a:path w="191135" h="257810">
                  <a:moveTo>
                    <a:pt x="96862" y="42392"/>
                  </a:moveTo>
                  <a:lnTo>
                    <a:pt x="58228" y="50197"/>
                  </a:lnTo>
                  <a:lnTo>
                    <a:pt x="27543" y="72336"/>
                  </a:lnTo>
                  <a:lnTo>
                    <a:pt x="7301" y="106889"/>
                  </a:lnTo>
                  <a:lnTo>
                    <a:pt x="0" y="151942"/>
                  </a:lnTo>
                  <a:lnTo>
                    <a:pt x="6905" y="195112"/>
                  </a:lnTo>
                  <a:lnTo>
                    <a:pt x="26227" y="228531"/>
                  </a:lnTo>
                  <a:lnTo>
                    <a:pt x="55876" y="250113"/>
                  </a:lnTo>
                  <a:lnTo>
                    <a:pt x="93764" y="257771"/>
                  </a:lnTo>
                  <a:lnTo>
                    <a:pt x="131353" y="250704"/>
                  </a:lnTo>
                  <a:lnTo>
                    <a:pt x="153266" y="235813"/>
                  </a:lnTo>
                  <a:lnTo>
                    <a:pt x="95313" y="235813"/>
                  </a:lnTo>
                  <a:lnTo>
                    <a:pt x="67027" y="228878"/>
                  </a:lnTo>
                  <a:lnTo>
                    <a:pt x="46143" y="210278"/>
                  </a:lnTo>
                  <a:lnTo>
                    <a:pt x="33211" y="183323"/>
                  </a:lnTo>
                  <a:lnTo>
                    <a:pt x="28778" y="151320"/>
                  </a:lnTo>
                  <a:lnTo>
                    <a:pt x="32956" y="118420"/>
                  </a:lnTo>
                  <a:lnTo>
                    <a:pt x="45491" y="90679"/>
                  </a:lnTo>
                  <a:lnTo>
                    <a:pt x="66379" y="71523"/>
                  </a:lnTo>
                  <a:lnTo>
                    <a:pt x="95618" y="64376"/>
                  </a:lnTo>
                  <a:lnTo>
                    <a:pt x="154807" y="64376"/>
                  </a:lnTo>
                  <a:lnTo>
                    <a:pt x="135532" y="50179"/>
                  </a:lnTo>
                  <a:lnTo>
                    <a:pt x="96862" y="42392"/>
                  </a:lnTo>
                  <a:close/>
                </a:path>
                <a:path w="191135" h="257810">
                  <a:moveTo>
                    <a:pt x="154807" y="64376"/>
                  </a:moveTo>
                  <a:lnTo>
                    <a:pt x="95618" y="64376"/>
                  </a:lnTo>
                  <a:lnTo>
                    <a:pt x="124943" y="71792"/>
                  </a:lnTo>
                  <a:lnTo>
                    <a:pt x="145711" y="91219"/>
                  </a:lnTo>
                  <a:lnTo>
                    <a:pt x="158067" y="118420"/>
                  </a:lnTo>
                  <a:lnTo>
                    <a:pt x="162153" y="149161"/>
                  </a:lnTo>
                  <a:lnTo>
                    <a:pt x="157715" y="182674"/>
                  </a:lnTo>
                  <a:lnTo>
                    <a:pt x="144749" y="210242"/>
                  </a:lnTo>
                  <a:lnTo>
                    <a:pt x="123775" y="228932"/>
                  </a:lnTo>
                  <a:lnTo>
                    <a:pt x="95313" y="235813"/>
                  </a:lnTo>
                  <a:lnTo>
                    <a:pt x="153266" y="235813"/>
                  </a:lnTo>
                  <a:lnTo>
                    <a:pt x="162155" y="229773"/>
                  </a:lnTo>
                  <a:lnTo>
                    <a:pt x="182977" y="195380"/>
                  </a:lnTo>
                  <a:lnTo>
                    <a:pt x="190626" y="147929"/>
                  </a:lnTo>
                  <a:lnTo>
                    <a:pt x="183982" y="105330"/>
                  </a:lnTo>
                  <a:lnTo>
                    <a:pt x="165095" y="71953"/>
                  </a:lnTo>
                  <a:lnTo>
                    <a:pt x="154807" y="64376"/>
                  </a:lnTo>
                  <a:close/>
                </a:path>
              </a:pathLst>
            </a:custGeom>
            <a:solidFill>
              <a:srgbClr val="EF4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81953" y="6289090"/>
              <a:ext cx="156578" cy="2085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08776" y="6289382"/>
              <a:ext cx="117475" cy="208279"/>
            </a:xfrm>
            <a:custGeom>
              <a:avLst/>
              <a:gdLst/>
              <a:ahLst/>
              <a:cxnLst/>
              <a:rect l="l" t="t" r="r" b="b"/>
              <a:pathLst>
                <a:path w="117475" h="208279">
                  <a:moveTo>
                    <a:pt x="117271" y="185420"/>
                  </a:moveTo>
                  <a:lnTo>
                    <a:pt x="26924" y="185420"/>
                  </a:lnTo>
                  <a:lnTo>
                    <a:pt x="26924" y="110490"/>
                  </a:lnTo>
                  <a:lnTo>
                    <a:pt x="108000" y="110490"/>
                  </a:lnTo>
                  <a:lnTo>
                    <a:pt x="108000" y="87630"/>
                  </a:lnTo>
                  <a:lnTo>
                    <a:pt x="26924" y="87630"/>
                  </a:lnTo>
                  <a:lnTo>
                    <a:pt x="26924" y="22860"/>
                  </a:lnTo>
                  <a:lnTo>
                    <a:pt x="112636" y="22860"/>
                  </a:lnTo>
                  <a:lnTo>
                    <a:pt x="112636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87630"/>
                  </a:lnTo>
                  <a:lnTo>
                    <a:pt x="0" y="110490"/>
                  </a:lnTo>
                  <a:lnTo>
                    <a:pt x="0" y="185420"/>
                  </a:lnTo>
                  <a:lnTo>
                    <a:pt x="0" y="208280"/>
                  </a:lnTo>
                  <a:lnTo>
                    <a:pt x="117271" y="208280"/>
                  </a:lnTo>
                  <a:lnTo>
                    <a:pt x="117271" y="185420"/>
                  </a:lnTo>
                  <a:close/>
                </a:path>
              </a:pathLst>
            </a:custGeom>
            <a:solidFill>
              <a:srgbClr val="EF4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78676" y="6289090"/>
              <a:ext cx="212890" cy="2085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" y="0"/>
              <a:ext cx="1552943" cy="68580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" y="6"/>
              <a:ext cx="1271905" cy="6860540"/>
            </a:xfrm>
            <a:custGeom>
              <a:avLst/>
              <a:gdLst/>
              <a:ahLst/>
              <a:cxnLst/>
              <a:rect l="l" t="t" r="r" b="b"/>
              <a:pathLst>
                <a:path w="1271905" h="6860540">
                  <a:moveTo>
                    <a:pt x="0" y="0"/>
                  </a:moveTo>
                  <a:lnTo>
                    <a:pt x="469" y="5620588"/>
                  </a:lnTo>
                  <a:lnTo>
                    <a:pt x="0" y="6859320"/>
                  </a:lnTo>
                  <a:lnTo>
                    <a:pt x="1271714" y="6860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38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703052" y="0"/>
              <a:ext cx="1490141" cy="68580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806506" y="0"/>
              <a:ext cx="1386840" cy="6858000"/>
            </a:xfrm>
            <a:custGeom>
              <a:avLst/>
              <a:gdLst/>
              <a:ahLst/>
              <a:cxnLst/>
              <a:rect l="l" t="t" r="r" b="b"/>
              <a:pathLst>
                <a:path w="1386840" h="6858000">
                  <a:moveTo>
                    <a:pt x="1386687" y="0"/>
                  </a:moveTo>
                  <a:lnTo>
                    <a:pt x="0" y="0"/>
                  </a:lnTo>
                  <a:lnTo>
                    <a:pt x="1386687" y="6857938"/>
                  </a:lnTo>
                  <a:lnTo>
                    <a:pt x="1386687" y="0"/>
                  </a:lnTo>
                  <a:close/>
                </a:path>
              </a:pathLst>
            </a:custGeom>
            <a:solidFill>
              <a:srgbClr val="E738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762099" y="1172171"/>
            <a:ext cx="291401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Ne </a:t>
            </a:r>
            <a:r>
              <a:rPr spc="-45" dirty="0">
                <a:solidFill>
                  <a:srgbClr val="E22D2B"/>
                </a:solidFill>
              </a:rPr>
              <a:t>Önemi</a:t>
            </a:r>
            <a:r>
              <a:rPr spc="-850" dirty="0">
                <a:solidFill>
                  <a:srgbClr val="E22D2B"/>
                </a:solidFill>
              </a:rPr>
              <a:t> </a:t>
            </a:r>
            <a:r>
              <a:rPr spc="-65" dirty="0"/>
              <a:t>Var?</a:t>
            </a:r>
          </a:p>
        </p:txBody>
      </p:sp>
      <p:sp>
        <p:nvSpPr>
          <p:cNvPr id="23" name="object 23"/>
          <p:cNvSpPr/>
          <p:nvPr/>
        </p:nvSpPr>
        <p:spPr>
          <a:xfrm>
            <a:off x="5276494" y="963002"/>
            <a:ext cx="5027803" cy="50759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04" y="0"/>
            <a:ext cx="12184380" cy="6837680"/>
            <a:chOff x="9004" y="0"/>
            <a:chExt cx="12184380" cy="6837680"/>
          </a:xfrm>
        </p:grpSpPr>
        <p:sp>
          <p:nvSpPr>
            <p:cNvPr id="3" name="object 3"/>
            <p:cNvSpPr/>
            <p:nvPr/>
          </p:nvSpPr>
          <p:spPr>
            <a:xfrm>
              <a:off x="9004" y="0"/>
              <a:ext cx="12184189" cy="68370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175" y="0"/>
              <a:ext cx="12178030" cy="6837680"/>
            </a:xfrm>
            <a:custGeom>
              <a:avLst/>
              <a:gdLst/>
              <a:ahLst/>
              <a:cxnLst/>
              <a:rect l="l" t="t" r="r" b="b"/>
              <a:pathLst>
                <a:path w="12178030" h="6837680">
                  <a:moveTo>
                    <a:pt x="12178030" y="0"/>
                  </a:moveTo>
                  <a:lnTo>
                    <a:pt x="0" y="0"/>
                  </a:lnTo>
                  <a:lnTo>
                    <a:pt x="2016074" y="6837083"/>
                  </a:lnTo>
                  <a:lnTo>
                    <a:pt x="11099596" y="6837083"/>
                  </a:lnTo>
                  <a:lnTo>
                    <a:pt x="12045708" y="373570"/>
                  </a:lnTo>
                  <a:lnTo>
                    <a:pt x="12178030" y="14744"/>
                  </a:lnTo>
                  <a:lnTo>
                    <a:pt x="121780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44854" y="5797213"/>
              <a:ext cx="107950" cy="287655"/>
            </a:xfrm>
            <a:custGeom>
              <a:avLst/>
              <a:gdLst/>
              <a:ahLst/>
              <a:cxnLst/>
              <a:rect l="l" t="t" r="r" b="b"/>
              <a:pathLst>
                <a:path w="107950" h="287654">
                  <a:moveTo>
                    <a:pt x="64190" y="0"/>
                  </a:moveTo>
                  <a:lnTo>
                    <a:pt x="22917" y="106907"/>
                  </a:lnTo>
                  <a:lnTo>
                    <a:pt x="3284" y="172462"/>
                  </a:lnTo>
                  <a:lnTo>
                    <a:pt x="0" y="223592"/>
                  </a:lnTo>
                  <a:lnTo>
                    <a:pt x="7776" y="287223"/>
                  </a:lnTo>
                  <a:lnTo>
                    <a:pt x="107789" y="192341"/>
                  </a:lnTo>
                  <a:lnTo>
                    <a:pt x="99892" y="179234"/>
                  </a:lnTo>
                  <a:lnTo>
                    <a:pt x="92719" y="154830"/>
                  </a:lnTo>
                  <a:lnTo>
                    <a:pt x="82180" y="101096"/>
                  </a:lnTo>
                  <a:lnTo>
                    <a:pt x="64190" y="0"/>
                  </a:lnTo>
                  <a:close/>
                </a:path>
              </a:pathLst>
            </a:custGeom>
            <a:solidFill>
              <a:srgbClr val="2037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51234" y="5889536"/>
              <a:ext cx="381000" cy="577215"/>
            </a:xfrm>
            <a:custGeom>
              <a:avLst/>
              <a:gdLst/>
              <a:ahLst/>
              <a:cxnLst/>
              <a:rect l="l" t="t" r="r" b="b"/>
              <a:pathLst>
                <a:path w="381000" h="577214">
                  <a:moveTo>
                    <a:pt x="380923" y="0"/>
                  </a:moveTo>
                  <a:lnTo>
                    <a:pt x="301291" y="16946"/>
                  </a:lnTo>
                  <a:lnTo>
                    <a:pt x="235067" y="49041"/>
                  </a:lnTo>
                  <a:lnTo>
                    <a:pt x="146540" y="120082"/>
                  </a:lnTo>
                  <a:lnTo>
                    <a:pt x="0" y="253872"/>
                  </a:lnTo>
                  <a:lnTo>
                    <a:pt x="5227" y="375765"/>
                  </a:lnTo>
                  <a:lnTo>
                    <a:pt x="13050" y="450054"/>
                  </a:lnTo>
                  <a:lnTo>
                    <a:pt x="28944" y="507034"/>
                  </a:lnTo>
                  <a:lnTo>
                    <a:pt x="58381" y="576999"/>
                  </a:lnTo>
                  <a:lnTo>
                    <a:pt x="89060" y="383346"/>
                  </a:lnTo>
                  <a:lnTo>
                    <a:pt x="132884" y="258691"/>
                  </a:lnTo>
                  <a:lnTo>
                    <a:pt x="220093" y="148940"/>
                  </a:lnTo>
                  <a:lnTo>
                    <a:pt x="380923" y="0"/>
                  </a:lnTo>
                  <a:close/>
                </a:path>
              </a:pathLst>
            </a:custGeom>
            <a:solidFill>
              <a:srgbClr val="EF4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01373" y="6178039"/>
              <a:ext cx="230797" cy="1936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62905" y="5853625"/>
              <a:ext cx="100012" cy="1000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58686" y="6147504"/>
              <a:ext cx="201295" cy="576580"/>
            </a:xfrm>
            <a:custGeom>
              <a:avLst/>
              <a:gdLst/>
              <a:ahLst/>
              <a:cxnLst/>
              <a:rect l="l" t="t" r="r" b="b"/>
              <a:pathLst>
                <a:path w="201295" h="576579">
                  <a:moveTo>
                    <a:pt x="50698" y="0"/>
                  </a:moveTo>
                  <a:lnTo>
                    <a:pt x="93725" y="186910"/>
                  </a:lnTo>
                  <a:lnTo>
                    <a:pt x="102787" y="309232"/>
                  </a:lnTo>
                  <a:lnTo>
                    <a:pt x="73129" y="420981"/>
                  </a:lnTo>
                  <a:lnTo>
                    <a:pt x="0" y="576173"/>
                  </a:lnTo>
                  <a:lnTo>
                    <a:pt x="55722" y="540052"/>
                  </a:lnTo>
                  <a:lnTo>
                    <a:pt x="95262" y="506656"/>
                  </a:lnTo>
                  <a:lnTo>
                    <a:pt x="137488" y="456769"/>
                  </a:lnTo>
                  <a:lnTo>
                    <a:pt x="201269" y="371170"/>
                  </a:lnTo>
                  <a:lnTo>
                    <a:pt x="161126" y="202257"/>
                  </a:lnTo>
                  <a:lnTo>
                    <a:pt x="132060" y="107289"/>
                  </a:lnTo>
                  <a:lnTo>
                    <a:pt x="99956" y="51469"/>
                  </a:lnTo>
                  <a:lnTo>
                    <a:pt x="50698" y="0"/>
                  </a:lnTo>
                  <a:close/>
                </a:path>
              </a:pathLst>
            </a:custGeom>
            <a:solidFill>
              <a:srgbClr val="EF4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38150" y="6493170"/>
              <a:ext cx="266700" cy="108585"/>
            </a:xfrm>
            <a:custGeom>
              <a:avLst/>
              <a:gdLst/>
              <a:ahLst/>
              <a:cxnLst/>
              <a:rect l="l" t="t" r="r" b="b"/>
              <a:pathLst>
                <a:path w="266700" h="108584">
                  <a:moveTo>
                    <a:pt x="266382" y="0"/>
                  </a:moveTo>
                  <a:lnTo>
                    <a:pt x="128367" y="32745"/>
                  </a:lnTo>
                  <a:lnTo>
                    <a:pt x="54614" y="49172"/>
                  </a:lnTo>
                  <a:lnTo>
                    <a:pt x="20149" y="54244"/>
                  </a:lnTo>
                  <a:lnTo>
                    <a:pt x="0" y="52920"/>
                  </a:lnTo>
                  <a:lnTo>
                    <a:pt x="78327" y="87810"/>
                  </a:lnTo>
                  <a:lnTo>
                    <a:pt x="129986" y="104628"/>
                  </a:lnTo>
                  <a:lnTo>
                    <a:pt x="177970" y="108045"/>
                  </a:lnTo>
                  <a:lnTo>
                    <a:pt x="245275" y="102730"/>
                  </a:lnTo>
                  <a:lnTo>
                    <a:pt x="266382" y="0"/>
                  </a:lnTo>
                  <a:close/>
                </a:path>
              </a:pathLst>
            </a:custGeom>
            <a:solidFill>
              <a:srgbClr val="2037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31814" y="6030605"/>
              <a:ext cx="335394" cy="2120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89409" y="6030605"/>
              <a:ext cx="346379" cy="21173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65913" y="5988849"/>
              <a:ext cx="322580" cy="251460"/>
            </a:xfrm>
            <a:custGeom>
              <a:avLst/>
              <a:gdLst/>
              <a:ahLst/>
              <a:cxnLst/>
              <a:rect l="l" t="t" r="r" b="b"/>
              <a:pathLst>
                <a:path w="322579" h="251460">
                  <a:moveTo>
                    <a:pt x="115468" y="227825"/>
                  </a:moveTo>
                  <a:lnTo>
                    <a:pt x="26504" y="227825"/>
                  </a:lnTo>
                  <a:lnTo>
                    <a:pt x="26504" y="154165"/>
                  </a:lnTo>
                  <a:lnTo>
                    <a:pt x="106324" y="154165"/>
                  </a:lnTo>
                  <a:lnTo>
                    <a:pt x="106324" y="132575"/>
                  </a:lnTo>
                  <a:lnTo>
                    <a:pt x="26504" y="132575"/>
                  </a:lnTo>
                  <a:lnTo>
                    <a:pt x="26504" y="67805"/>
                  </a:lnTo>
                  <a:lnTo>
                    <a:pt x="110883" y="67805"/>
                  </a:lnTo>
                  <a:lnTo>
                    <a:pt x="110883" y="44945"/>
                  </a:lnTo>
                  <a:lnTo>
                    <a:pt x="0" y="44945"/>
                  </a:lnTo>
                  <a:lnTo>
                    <a:pt x="0" y="67805"/>
                  </a:lnTo>
                  <a:lnTo>
                    <a:pt x="0" y="132575"/>
                  </a:lnTo>
                  <a:lnTo>
                    <a:pt x="0" y="154165"/>
                  </a:lnTo>
                  <a:lnTo>
                    <a:pt x="0" y="227825"/>
                  </a:lnTo>
                  <a:lnTo>
                    <a:pt x="0" y="250685"/>
                  </a:lnTo>
                  <a:lnTo>
                    <a:pt x="115468" y="250685"/>
                  </a:lnTo>
                  <a:lnTo>
                    <a:pt x="115468" y="227825"/>
                  </a:lnTo>
                  <a:close/>
                </a:path>
                <a:path w="322579" h="251460">
                  <a:moveTo>
                    <a:pt x="264109" y="227990"/>
                  </a:moveTo>
                  <a:lnTo>
                    <a:pt x="176377" y="227990"/>
                  </a:lnTo>
                  <a:lnTo>
                    <a:pt x="176377" y="45110"/>
                  </a:lnTo>
                  <a:lnTo>
                    <a:pt x="149860" y="45110"/>
                  </a:lnTo>
                  <a:lnTo>
                    <a:pt x="149860" y="227990"/>
                  </a:lnTo>
                  <a:lnTo>
                    <a:pt x="149860" y="250850"/>
                  </a:lnTo>
                  <a:lnTo>
                    <a:pt x="264109" y="250850"/>
                  </a:lnTo>
                  <a:lnTo>
                    <a:pt x="264109" y="227990"/>
                  </a:lnTo>
                  <a:close/>
                </a:path>
                <a:path w="322579" h="251460">
                  <a:moveTo>
                    <a:pt x="320141" y="45110"/>
                  </a:moveTo>
                  <a:lnTo>
                    <a:pt x="293636" y="45110"/>
                  </a:lnTo>
                  <a:lnTo>
                    <a:pt x="293636" y="250431"/>
                  </a:lnTo>
                  <a:lnTo>
                    <a:pt x="320141" y="250431"/>
                  </a:lnTo>
                  <a:lnTo>
                    <a:pt x="320141" y="45110"/>
                  </a:lnTo>
                  <a:close/>
                </a:path>
                <a:path w="322579" h="251460">
                  <a:moveTo>
                    <a:pt x="321970" y="7315"/>
                  </a:moveTo>
                  <a:lnTo>
                    <a:pt x="315582" y="0"/>
                  </a:lnTo>
                  <a:lnTo>
                    <a:pt x="298805" y="0"/>
                  </a:lnTo>
                  <a:lnTo>
                    <a:pt x="292112" y="7315"/>
                  </a:lnTo>
                  <a:lnTo>
                    <a:pt x="292112" y="23152"/>
                  </a:lnTo>
                  <a:lnTo>
                    <a:pt x="298513" y="30772"/>
                  </a:lnTo>
                  <a:lnTo>
                    <a:pt x="315582" y="30772"/>
                  </a:lnTo>
                  <a:lnTo>
                    <a:pt x="321970" y="23152"/>
                  </a:lnTo>
                  <a:lnTo>
                    <a:pt x="321970" y="7315"/>
                  </a:lnTo>
                  <a:close/>
                </a:path>
              </a:pathLst>
            </a:custGeom>
            <a:solidFill>
              <a:srgbClr val="2037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42152" y="6222375"/>
              <a:ext cx="191135" cy="257810"/>
            </a:xfrm>
            <a:custGeom>
              <a:avLst/>
              <a:gdLst/>
              <a:ahLst/>
              <a:cxnLst/>
              <a:rect l="l" t="t" r="r" b="b"/>
              <a:pathLst>
                <a:path w="191135" h="257810">
                  <a:moveTo>
                    <a:pt x="133057" y="0"/>
                  </a:moveTo>
                  <a:lnTo>
                    <a:pt x="115430" y="0"/>
                  </a:lnTo>
                  <a:lnTo>
                    <a:pt x="108927" y="7124"/>
                  </a:lnTo>
                  <a:lnTo>
                    <a:pt x="108927" y="24155"/>
                  </a:lnTo>
                  <a:lnTo>
                    <a:pt x="115112" y="31254"/>
                  </a:lnTo>
                  <a:lnTo>
                    <a:pt x="133375" y="31254"/>
                  </a:lnTo>
                  <a:lnTo>
                    <a:pt x="139255" y="24155"/>
                  </a:lnTo>
                  <a:lnTo>
                    <a:pt x="139255" y="6807"/>
                  </a:lnTo>
                  <a:lnTo>
                    <a:pt x="133057" y="0"/>
                  </a:lnTo>
                  <a:close/>
                </a:path>
                <a:path w="191135" h="257810">
                  <a:moveTo>
                    <a:pt x="75514" y="0"/>
                  </a:moveTo>
                  <a:lnTo>
                    <a:pt x="58178" y="0"/>
                  </a:lnTo>
                  <a:lnTo>
                    <a:pt x="51676" y="7124"/>
                  </a:lnTo>
                  <a:lnTo>
                    <a:pt x="51676" y="24155"/>
                  </a:lnTo>
                  <a:lnTo>
                    <a:pt x="57556" y="31254"/>
                  </a:lnTo>
                  <a:lnTo>
                    <a:pt x="75818" y="31254"/>
                  </a:lnTo>
                  <a:lnTo>
                    <a:pt x="81686" y="24155"/>
                  </a:lnTo>
                  <a:lnTo>
                    <a:pt x="81686" y="6807"/>
                  </a:lnTo>
                  <a:lnTo>
                    <a:pt x="75514" y="0"/>
                  </a:lnTo>
                  <a:close/>
                </a:path>
                <a:path w="191135" h="257810">
                  <a:moveTo>
                    <a:pt x="96862" y="42392"/>
                  </a:moveTo>
                  <a:lnTo>
                    <a:pt x="58228" y="50197"/>
                  </a:lnTo>
                  <a:lnTo>
                    <a:pt x="27543" y="72336"/>
                  </a:lnTo>
                  <a:lnTo>
                    <a:pt x="7301" y="106889"/>
                  </a:lnTo>
                  <a:lnTo>
                    <a:pt x="0" y="151942"/>
                  </a:lnTo>
                  <a:lnTo>
                    <a:pt x="6905" y="195112"/>
                  </a:lnTo>
                  <a:lnTo>
                    <a:pt x="26227" y="228531"/>
                  </a:lnTo>
                  <a:lnTo>
                    <a:pt x="55876" y="250113"/>
                  </a:lnTo>
                  <a:lnTo>
                    <a:pt x="93764" y="257771"/>
                  </a:lnTo>
                  <a:lnTo>
                    <a:pt x="131353" y="250704"/>
                  </a:lnTo>
                  <a:lnTo>
                    <a:pt x="153266" y="235813"/>
                  </a:lnTo>
                  <a:lnTo>
                    <a:pt x="95313" y="235813"/>
                  </a:lnTo>
                  <a:lnTo>
                    <a:pt x="67027" y="228878"/>
                  </a:lnTo>
                  <a:lnTo>
                    <a:pt x="46143" y="210278"/>
                  </a:lnTo>
                  <a:lnTo>
                    <a:pt x="33211" y="183323"/>
                  </a:lnTo>
                  <a:lnTo>
                    <a:pt x="28778" y="151320"/>
                  </a:lnTo>
                  <a:lnTo>
                    <a:pt x="32956" y="118420"/>
                  </a:lnTo>
                  <a:lnTo>
                    <a:pt x="45491" y="90679"/>
                  </a:lnTo>
                  <a:lnTo>
                    <a:pt x="66379" y="71523"/>
                  </a:lnTo>
                  <a:lnTo>
                    <a:pt x="95618" y="64376"/>
                  </a:lnTo>
                  <a:lnTo>
                    <a:pt x="154807" y="64376"/>
                  </a:lnTo>
                  <a:lnTo>
                    <a:pt x="135532" y="50179"/>
                  </a:lnTo>
                  <a:lnTo>
                    <a:pt x="96862" y="42392"/>
                  </a:lnTo>
                  <a:close/>
                </a:path>
                <a:path w="191135" h="257810">
                  <a:moveTo>
                    <a:pt x="154807" y="64376"/>
                  </a:moveTo>
                  <a:lnTo>
                    <a:pt x="95618" y="64376"/>
                  </a:lnTo>
                  <a:lnTo>
                    <a:pt x="124943" y="71792"/>
                  </a:lnTo>
                  <a:lnTo>
                    <a:pt x="145711" y="91219"/>
                  </a:lnTo>
                  <a:lnTo>
                    <a:pt x="158067" y="118420"/>
                  </a:lnTo>
                  <a:lnTo>
                    <a:pt x="162153" y="149161"/>
                  </a:lnTo>
                  <a:lnTo>
                    <a:pt x="157715" y="182674"/>
                  </a:lnTo>
                  <a:lnTo>
                    <a:pt x="144749" y="210242"/>
                  </a:lnTo>
                  <a:lnTo>
                    <a:pt x="123775" y="228932"/>
                  </a:lnTo>
                  <a:lnTo>
                    <a:pt x="95313" y="235813"/>
                  </a:lnTo>
                  <a:lnTo>
                    <a:pt x="153266" y="235813"/>
                  </a:lnTo>
                  <a:lnTo>
                    <a:pt x="162155" y="229773"/>
                  </a:lnTo>
                  <a:lnTo>
                    <a:pt x="182977" y="195380"/>
                  </a:lnTo>
                  <a:lnTo>
                    <a:pt x="190626" y="147929"/>
                  </a:lnTo>
                  <a:lnTo>
                    <a:pt x="183982" y="105330"/>
                  </a:lnTo>
                  <a:lnTo>
                    <a:pt x="165095" y="71953"/>
                  </a:lnTo>
                  <a:lnTo>
                    <a:pt x="154807" y="64376"/>
                  </a:lnTo>
                  <a:close/>
                </a:path>
              </a:pathLst>
            </a:custGeom>
            <a:solidFill>
              <a:srgbClr val="EF4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90958" y="6268179"/>
              <a:ext cx="156578" cy="2085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17780" y="6268478"/>
              <a:ext cx="117475" cy="208279"/>
            </a:xfrm>
            <a:custGeom>
              <a:avLst/>
              <a:gdLst/>
              <a:ahLst/>
              <a:cxnLst/>
              <a:rect l="l" t="t" r="r" b="b"/>
              <a:pathLst>
                <a:path w="117475" h="208279">
                  <a:moveTo>
                    <a:pt x="117271" y="185420"/>
                  </a:moveTo>
                  <a:lnTo>
                    <a:pt x="26924" y="185420"/>
                  </a:lnTo>
                  <a:lnTo>
                    <a:pt x="26924" y="110490"/>
                  </a:lnTo>
                  <a:lnTo>
                    <a:pt x="108000" y="110490"/>
                  </a:lnTo>
                  <a:lnTo>
                    <a:pt x="108000" y="87630"/>
                  </a:lnTo>
                  <a:lnTo>
                    <a:pt x="26924" y="87630"/>
                  </a:lnTo>
                  <a:lnTo>
                    <a:pt x="26924" y="22860"/>
                  </a:lnTo>
                  <a:lnTo>
                    <a:pt x="112636" y="22860"/>
                  </a:lnTo>
                  <a:lnTo>
                    <a:pt x="112636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87630"/>
                  </a:lnTo>
                  <a:lnTo>
                    <a:pt x="0" y="110490"/>
                  </a:lnTo>
                  <a:lnTo>
                    <a:pt x="0" y="185420"/>
                  </a:lnTo>
                  <a:lnTo>
                    <a:pt x="0" y="208280"/>
                  </a:lnTo>
                  <a:lnTo>
                    <a:pt x="117271" y="208280"/>
                  </a:lnTo>
                  <a:lnTo>
                    <a:pt x="117271" y="185420"/>
                  </a:lnTo>
                  <a:close/>
                </a:path>
              </a:pathLst>
            </a:custGeom>
            <a:solidFill>
              <a:srgbClr val="EF4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87668" y="6268179"/>
              <a:ext cx="212890" cy="2085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004" y="0"/>
              <a:ext cx="1552954" cy="683708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004" y="0"/>
              <a:ext cx="1271905" cy="6837680"/>
            </a:xfrm>
            <a:custGeom>
              <a:avLst/>
              <a:gdLst/>
              <a:ahLst/>
              <a:cxnLst/>
              <a:rect l="l" t="t" r="r" b="b"/>
              <a:pathLst>
                <a:path w="1271905" h="6837680">
                  <a:moveTo>
                    <a:pt x="3874" y="0"/>
                  </a:moveTo>
                  <a:lnTo>
                    <a:pt x="0" y="0"/>
                  </a:lnTo>
                  <a:lnTo>
                    <a:pt x="468" y="5599682"/>
                  </a:lnTo>
                  <a:lnTo>
                    <a:pt x="0" y="6837083"/>
                  </a:lnTo>
                  <a:lnTo>
                    <a:pt x="1271296" y="6837083"/>
                  </a:lnTo>
                  <a:lnTo>
                    <a:pt x="3874" y="0"/>
                  </a:lnTo>
                  <a:close/>
                </a:path>
              </a:pathLst>
            </a:custGeom>
            <a:solidFill>
              <a:srgbClr val="E738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712056" y="0"/>
              <a:ext cx="1481137" cy="683708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819738" y="0"/>
              <a:ext cx="1373505" cy="6792595"/>
            </a:xfrm>
            <a:custGeom>
              <a:avLst/>
              <a:gdLst/>
              <a:ahLst/>
              <a:cxnLst/>
              <a:rect l="l" t="t" r="r" b="b"/>
              <a:pathLst>
                <a:path w="1373504" h="6792595">
                  <a:moveTo>
                    <a:pt x="1373454" y="0"/>
                  </a:moveTo>
                  <a:lnTo>
                    <a:pt x="0" y="0"/>
                  </a:lnTo>
                  <a:lnTo>
                    <a:pt x="1373454" y="6792492"/>
                  </a:lnTo>
                  <a:lnTo>
                    <a:pt x="1373454" y="0"/>
                  </a:lnTo>
                  <a:close/>
                </a:path>
              </a:pathLst>
            </a:custGeom>
            <a:solidFill>
              <a:srgbClr val="E738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313903" y="929182"/>
            <a:ext cx="150749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G</a:t>
            </a:r>
            <a:r>
              <a:rPr spc="-65" dirty="0"/>
              <a:t>elişim</a:t>
            </a:r>
          </a:p>
        </p:txBody>
      </p:sp>
      <p:grpSp>
        <p:nvGrpSpPr>
          <p:cNvPr id="23" name="object 23"/>
          <p:cNvGrpSpPr/>
          <p:nvPr/>
        </p:nvGrpSpPr>
        <p:grpSpPr>
          <a:xfrm>
            <a:off x="3672001" y="1053007"/>
            <a:ext cx="5942330" cy="4239260"/>
            <a:chOff x="3672001" y="1053007"/>
            <a:chExt cx="5942330" cy="4239260"/>
          </a:xfrm>
        </p:grpSpPr>
        <p:sp>
          <p:nvSpPr>
            <p:cNvPr id="24" name="object 24"/>
            <p:cNvSpPr/>
            <p:nvPr/>
          </p:nvSpPr>
          <p:spPr>
            <a:xfrm>
              <a:off x="3672001" y="1053007"/>
              <a:ext cx="2748597" cy="205018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65200" y="3538131"/>
              <a:ext cx="2748597" cy="172394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72001" y="3595077"/>
              <a:ext cx="2748597" cy="169692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65200" y="1053007"/>
              <a:ext cx="2748597" cy="199665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347794" y="3023501"/>
            <a:ext cx="13735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6D6E71"/>
                </a:solidFill>
                <a:latin typeface="Trebuchet MS"/>
                <a:cs typeface="Trebuchet MS"/>
              </a:rPr>
              <a:t>Bilişsel</a:t>
            </a:r>
            <a:r>
              <a:rPr sz="1600" b="1" spc="-21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6D6E71"/>
                </a:solidFill>
                <a:latin typeface="Trebuchet MS"/>
                <a:cs typeface="Trebuchet MS"/>
              </a:rPr>
              <a:t>Gelişim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41082" y="3023501"/>
            <a:ext cx="13284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6D6E71"/>
                </a:solidFill>
                <a:latin typeface="Trebuchet MS"/>
                <a:cs typeface="Trebuchet MS"/>
              </a:rPr>
              <a:t>Sosyal</a:t>
            </a:r>
            <a:r>
              <a:rPr sz="1600" b="1" spc="-21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6D6E71"/>
                </a:solidFill>
                <a:latin typeface="Trebuchet MS"/>
                <a:cs typeface="Trebuchet MS"/>
              </a:rPr>
              <a:t>Gelişim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36231" y="5360504"/>
            <a:ext cx="15970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15" dirty="0">
                <a:solidFill>
                  <a:srgbClr val="6D6E71"/>
                </a:solidFill>
                <a:latin typeface="Trebuchet MS"/>
                <a:cs typeface="Trebuchet MS"/>
              </a:rPr>
              <a:t>Duygusal</a:t>
            </a:r>
            <a:r>
              <a:rPr sz="1600" b="1" spc="-220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6D6E71"/>
                </a:solidFill>
                <a:latin typeface="Trebuchet MS"/>
                <a:cs typeface="Trebuchet MS"/>
              </a:rPr>
              <a:t>Gelişim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73626" y="5360504"/>
            <a:ext cx="14154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5" dirty="0">
                <a:solidFill>
                  <a:srgbClr val="6D6E71"/>
                </a:solidFill>
                <a:latin typeface="Trebuchet MS"/>
                <a:cs typeface="Trebuchet MS"/>
              </a:rPr>
              <a:t>Fiziksel</a:t>
            </a:r>
            <a:r>
              <a:rPr sz="1600" b="1" spc="-200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6D6E71"/>
                </a:solidFill>
                <a:latin typeface="Trebuchet MS"/>
                <a:cs typeface="Trebuchet MS"/>
              </a:rPr>
              <a:t>Gelişim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3270" cy="6860540"/>
            <a:chOff x="0" y="0"/>
            <a:chExt cx="12193270" cy="686054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3206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" y="0"/>
              <a:ext cx="12193270" cy="6858000"/>
            </a:xfrm>
            <a:custGeom>
              <a:avLst/>
              <a:gdLst/>
              <a:ahLst/>
              <a:cxnLst/>
              <a:rect l="l" t="t" r="r" b="b"/>
              <a:pathLst>
                <a:path w="12193270" h="6858000">
                  <a:moveTo>
                    <a:pt x="12193193" y="0"/>
                  </a:moveTo>
                  <a:lnTo>
                    <a:pt x="0" y="0"/>
                  </a:lnTo>
                  <a:lnTo>
                    <a:pt x="2022246" y="6858000"/>
                  </a:lnTo>
                  <a:lnTo>
                    <a:pt x="11105769" y="6858000"/>
                  </a:lnTo>
                  <a:lnTo>
                    <a:pt x="12051868" y="394474"/>
                  </a:lnTo>
                  <a:lnTo>
                    <a:pt x="12193193" y="11252"/>
                  </a:lnTo>
                  <a:lnTo>
                    <a:pt x="121931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5862" y="5818125"/>
              <a:ext cx="107950" cy="287655"/>
            </a:xfrm>
            <a:custGeom>
              <a:avLst/>
              <a:gdLst/>
              <a:ahLst/>
              <a:cxnLst/>
              <a:rect l="l" t="t" r="r" b="b"/>
              <a:pathLst>
                <a:path w="107950" h="287654">
                  <a:moveTo>
                    <a:pt x="64190" y="0"/>
                  </a:moveTo>
                  <a:lnTo>
                    <a:pt x="22917" y="106907"/>
                  </a:lnTo>
                  <a:lnTo>
                    <a:pt x="3284" y="172462"/>
                  </a:lnTo>
                  <a:lnTo>
                    <a:pt x="0" y="223592"/>
                  </a:lnTo>
                  <a:lnTo>
                    <a:pt x="7776" y="287223"/>
                  </a:lnTo>
                  <a:lnTo>
                    <a:pt x="107789" y="192341"/>
                  </a:lnTo>
                  <a:lnTo>
                    <a:pt x="99892" y="179234"/>
                  </a:lnTo>
                  <a:lnTo>
                    <a:pt x="92719" y="154830"/>
                  </a:lnTo>
                  <a:lnTo>
                    <a:pt x="82180" y="101096"/>
                  </a:lnTo>
                  <a:lnTo>
                    <a:pt x="64190" y="0"/>
                  </a:lnTo>
                  <a:close/>
                </a:path>
              </a:pathLst>
            </a:custGeom>
            <a:solidFill>
              <a:srgbClr val="2037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42242" y="5910447"/>
              <a:ext cx="381000" cy="577215"/>
            </a:xfrm>
            <a:custGeom>
              <a:avLst/>
              <a:gdLst/>
              <a:ahLst/>
              <a:cxnLst/>
              <a:rect l="l" t="t" r="r" b="b"/>
              <a:pathLst>
                <a:path w="381000" h="577214">
                  <a:moveTo>
                    <a:pt x="380923" y="0"/>
                  </a:moveTo>
                  <a:lnTo>
                    <a:pt x="301291" y="16946"/>
                  </a:lnTo>
                  <a:lnTo>
                    <a:pt x="235067" y="49041"/>
                  </a:lnTo>
                  <a:lnTo>
                    <a:pt x="146540" y="120082"/>
                  </a:lnTo>
                  <a:lnTo>
                    <a:pt x="0" y="253873"/>
                  </a:lnTo>
                  <a:lnTo>
                    <a:pt x="5227" y="375765"/>
                  </a:lnTo>
                  <a:lnTo>
                    <a:pt x="13050" y="450054"/>
                  </a:lnTo>
                  <a:lnTo>
                    <a:pt x="28944" y="507034"/>
                  </a:lnTo>
                  <a:lnTo>
                    <a:pt x="58381" y="576999"/>
                  </a:lnTo>
                  <a:lnTo>
                    <a:pt x="89060" y="383346"/>
                  </a:lnTo>
                  <a:lnTo>
                    <a:pt x="132884" y="258691"/>
                  </a:lnTo>
                  <a:lnTo>
                    <a:pt x="220093" y="148940"/>
                  </a:lnTo>
                  <a:lnTo>
                    <a:pt x="380923" y="0"/>
                  </a:lnTo>
                  <a:close/>
                </a:path>
              </a:pathLst>
            </a:custGeom>
            <a:solidFill>
              <a:srgbClr val="EF4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92369" y="6198951"/>
              <a:ext cx="230797" cy="1936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53900" y="5874537"/>
              <a:ext cx="100012" cy="1000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49681" y="6168416"/>
              <a:ext cx="201295" cy="576580"/>
            </a:xfrm>
            <a:custGeom>
              <a:avLst/>
              <a:gdLst/>
              <a:ahLst/>
              <a:cxnLst/>
              <a:rect l="l" t="t" r="r" b="b"/>
              <a:pathLst>
                <a:path w="201295" h="576579">
                  <a:moveTo>
                    <a:pt x="50698" y="0"/>
                  </a:moveTo>
                  <a:lnTo>
                    <a:pt x="93725" y="186910"/>
                  </a:lnTo>
                  <a:lnTo>
                    <a:pt x="102787" y="309232"/>
                  </a:lnTo>
                  <a:lnTo>
                    <a:pt x="73129" y="420981"/>
                  </a:lnTo>
                  <a:lnTo>
                    <a:pt x="0" y="576173"/>
                  </a:lnTo>
                  <a:lnTo>
                    <a:pt x="55722" y="540052"/>
                  </a:lnTo>
                  <a:lnTo>
                    <a:pt x="95262" y="506656"/>
                  </a:lnTo>
                  <a:lnTo>
                    <a:pt x="137488" y="456769"/>
                  </a:lnTo>
                  <a:lnTo>
                    <a:pt x="201269" y="371170"/>
                  </a:lnTo>
                  <a:lnTo>
                    <a:pt x="161126" y="202257"/>
                  </a:lnTo>
                  <a:lnTo>
                    <a:pt x="132060" y="107289"/>
                  </a:lnTo>
                  <a:lnTo>
                    <a:pt x="99956" y="51469"/>
                  </a:lnTo>
                  <a:lnTo>
                    <a:pt x="50698" y="0"/>
                  </a:lnTo>
                  <a:close/>
                </a:path>
              </a:pathLst>
            </a:custGeom>
            <a:solidFill>
              <a:srgbClr val="EF4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29146" y="6514083"/>
              <a:ext cx="266700" cy="108585"/>
            </a:xfrm>
            <a:custGeom>
              <a:avLst/>
              <a:gdLst/>
              <a:ahLst/>
              <a:cxnLst/>
              <a:rect l="l" t="t" r="r" b="b"/>
              <a:pathLst>
                <a:path w="266700" h="108584">
                  <a:moveTo>
                    <a:pt x="266382" y="0"/>
                  </a:moveTo>
                  <a:lnTo>
                    <a:pt x="128367" y="32745"/>
                  </a:lnTo>
                  <a:lnTo>
                    <a:pt x="54614" y="49172"/>
                  </a:lnTo>
                  <a:lnTo>
                    <a:pt x="20149" y="54244"/>
                  </a:lnTo>
                  <a:lnTo>
                    <a:pt x="0" y="52920"/>
                  </a:lnTo>
                  <a:lnTo>
                    <a:pt x="78327" y="87810"/>
                  </a:lnTo>
                  <a:lnTo>
                    <a:pt x="129986" y="104628"/>
                  </a:lnTo>
                  <a:lnTo>
                    <a:pt x="177970" y="108045"/>
                  </a:lnTo>
                  <a:lnTo>
                    <a:pt x="245275" y="102730"/>
                  </a:lnTo>
                  <a:lnTo>
                    <a:pt x="266382" y="0"/>
                  </a:lnTo>
                  <a:close/>
                </a:path>
              </a:pathLst>
            </a:custGeom>
            <a:solidFill>
              <a:srgbClr val="2037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22810" y="6051517"/>
              <a:ext cx="335394" cy="2120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80417" y="6051517"/>
              <a:ext cx="346379" cy="21173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56909" y="6009766"/>
              <a:ext cx="322580" cy="251460"/>
            </a:xfrm>
            <a:custGeom>
              <a:avLst/>
              <a:gdLst/>
              <a:ahLst/>
              <a:cxnLst/>
              <a:rect l="l" t="t" r="r" b="b"/>
              <a:pathLst>
                <a:path w="322579" h="251460">
                  <a:moveTo>
                    <a:pt x="115468" y="227825"/>
                  </a:moveTo>
                  <a:lnTo>
                    <a:pt x="26504" y="227825"/>
                  </a:lnTo>
                  <a:lnTo>
                    <a:pt x="26504" y="154165"/>
                  </a:lnTo>
                  <a:lnTo>
                    <a:pt x="106324" y="154165"/>
                  </a:lnTo>
                  <a:lnTo>
                    <a:pt x="106324" y="132575"/>
                  </a:lnTo>
                  <a:lnTo>
                    <a:pt x="26504" y="132575"/>
                  </a:lnTo>
                  <a:lnTo>
                    <a:pt x="26504" y="67805"/>
                  </a:lnTo>
                  <a:lnTo>
                    <a:pt x="110883" y="67805"/>
                  </a:lnTo>
                  <a:lnTo>
                    <a:pt x="110883" y="44945"/>
                  </a:lnTo>
                  <a:lnTo>
                    <a:pt x="0" y="44945"/>
                  </a:lnTo>
                  <a:lnTo>
                    <a:pt x="0" y="67805"/>
                  </a:lnTo>
                  <a:lnTo>
                    <a:pt x="0" y="132575"/>
                  </a:lnTo>
                  <a:lnTo>
                    <a:pt x="0" y="154165"/>
                  </a:lnTo>
                  <a:lnTo>
                    <a:pt x="0" y="227825"/>
                  </a:lnTo>
                  <a:lnTo>
                    <a:pt x="0" y="250685"/>
                  </a:lnTo>
                  <a:lnTo>
                    <a:pt x="115468" y="250685"/>
                  </a:lnTo>
                  <a:lnTo>
                    <a:pt x="115468" y="227825"/>
                  </a:lnTo>
                  <a:close/>
                </a:path>
                <a:path w="322579" h="251460">
                  <a:moveTo>
                    <a:pt x="264109" y="227977"/>
                  </a:moveTo>
                  <a:lnTo>
                    <a:pt x="176377" y="227977"/>
                  </a:lnTo>
                  <a:lnTo>
                    <a:pt x="176377" y="45097"/>
                  </a:lnTo>
                  <a:lnTo>
                    <a:pt x="149860" y="45097"/>
                  </a:lnTo>
                  <a:lnTo>
                    <a:pt x="149860" y="227977"/>
                  </a:lnTo>
                  <a:lnTo>
                    <a:pt x="149860" y="250837"/>
                  </a:lnTo>
                  <a:lnTo>
                    <a:pt x="264109" y="250837"/>
                  </a:lnTo>
                  <a:lnTo>
                    <a:pt x="264109" y="227977"/>
                  </a:lnTo>
                  <a:close/>
                </a:path>
                <a:path w="322579" h="251460">
                  <a:moveTo>
                    <a:pt x="320154" y="45097"/>
                  </a:moveTo>
                  <a:lnTo>
                    <a:pt x="293649" y="45097"/>
                  </a:lnTo>
                  <a:lnTo>
                    <a:pt x="293649" y="250431"/>
                  </a:lnTo>
                  <a:lnTo>
                    <a:pt x="320154" y="250431"/>
                  </a:lnTo>
                  <a:lnTo>
                    <a:pt x="320154" y="45097"/>
                  </a:lnTo>
                  <a:close/>
                </a:path>
                <a:path w="322579" h="251460">
                  <a:moveTo>
                    <a:pt x="321970" y="7315"/>
                  </a:moveTo>
                  <a:lnTo>
                    <a:pt x="315582" y="0"/>
                  </a:lnTo>
                  <a:lnTo>
                    <a:pt x="298818" y="0"/>
                  </a:lnTo>
                  <a:lnTo>
                    <a:pt x="292100" y="7315"/>
                  </a:lnTo>
                  <a:lnTo>
                    <a:pt x="292100" y="23152"/>
                  </a:lnTo>
                  <a:lnTo>
                    <a:pt x="298513" y="30772"/>
                  </a:lnTo>
                  <a:lnTo>
                    <a:pt x="315582" y="30772"/>
                  </a:lnTo>
                  <a:lnTo>
                    <a:pt x="321970" y="23152"/>
                  </a:lnTo>
                  <a:lnTo>
                    <a:pt x="321970" y="7315"/>
                  </a:lnTo>
                  <a:close/>
                </a:path>
              </a:pathLst>
            </a:custGeom>
            <a:solidFill>
              <a:srgbClr val="2037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33160" y="6243287"/>
              <a:ext cx="191135" cy="257810"/>
            </a:xfrm>
            <a:custGeom>
              <a:avLst/>
              <a:gdLst/>
              <a:ahLst/>
              <a:cxnLst/>
              <a:rect l="l" t="t" r="r" b="b"/>
              <a:pathLst>
                <a:path w="191135" h="257810">
                  <a:moveTo>
                    <a:pt x="133057" y="0"/>
                  </a:moveTo>
                  <a:lnTo>
                    <a:pt x="115430" y="0"/>
                  </a:lnTo>
                  <a:lnTo>
                    <a:pt x="108927" y="7124"/>
                  </a:lnTo>
                  <a:lnTo>
                    <a:pt x="108927" y="24155"/>
                  </a:lnTo>
                  <a:lnTo>
                    <a:pt x="115112" y="31254"/>
                  </a:lnTo>
                  <a:lnTo>
                    <a:pt x="133375" y="31254"/>
                  </a:lnTo>
                  <a:lnTo>
                    <a:pt x="139255" y="24155"/>
                  </a:lnTo>
                  <a:lnTo>
                    <a:pt x="139255" y="6807"/>
                  </a:lnTo>
                  <a:lnTo>
                    <a:pt x="133057" y="0"/>
                  </a:lnTo>
                  <a:close/>
                </a:path>
                <a:path w="191135" h="257810">
                  <a:moveTo>
                    <a:pt x="75514" y="0"/>
                  </a:moveTo>
                  <a:lnTo>
                    <a:pt x="58178" y="0"/>
                  </a:lnTo>
                  <a:lnTo>
                    <a:pt x="51676" y="7124"/>
                  </a:lnTo>
                  <a:lnTo>
                    <a:pt x="51676" y="24155"/>
                  </a:lnTo>
                  <a:lnTo>
                    <a:pt x="57556" y="31254"/>
                  </a:lnTo>
                  <a:lnTo>
                    <a:pt x="75818" y="31254"/>
                  </a:lnTo>
                  <a:lnTo>
                    <a:pt x="81686" y="24155"/>
                  </a:lnTo>
                  <a:lnTo>
                    <a:pt x="81686" y="6807"/>
                  </a:lnTo>
                  <a:lnTo>
                    <a:pt x="75514" y="0"/>
                  </a:lnTo>
                  <a:close/>
                </a:path>
                <a:path w="191135" h="257810">
                  <a:moveTo>
                    <a:pt x="96862" y="42392"/>
                  </a:moveTo>
                  <a:lnTo>
                    <a:pt x="58228" y="50197"/>
                  </a:lnTo>
                  <a:lnTo>
                    <a:pt x="27543" y="72336"/>
                  </a:lnTo>
                  <a:lnTo>
                    <a:pt x="7301" y="106889"/>
                  </a:lnTo>
                  <a:lnTo>
                    <a:pt x="0" y="151942"/>
                  </a:lnTo>
                  <a:lnTo>
                    <a:pt x="6905" y="195112"/>
                  </a:lnTo>
                  <a:lnTo>
                    <a:pt x="26227" y="228531"/>
                  </a:lnTo>
                  <a:lnTo>
                    <a:pt x="55876" y="250113"/>
                  </a:lnTo>
                  <a:lnTo>
                    <a:pt x="93764" y="257771"/>
                  </a:lnTo>
                  <a:lnTo>
                    <a:pt x="131353" y="250704"/>
                  </a:lnTo>
                  <a:lnTo>
                    <a:pt x="153266" y="235813"/>
                  </a:lnTo>
                  <a:lnTo>
                    <a:pt x="95313" y="235813"/>
                  </a:lnTo>
                  <a:lnTo>
                    <a:pt x="67027" y="228878"/>
                  </a:lnTo>
                  <a:lnTo>
                    <a:pt x="46143" y="210278"/>
                  </a:lnTo>
                  <a:lnTo>
                    <a:pt x="33211" y="183323"/>
                  </a:lnTo>
                  <a:lnTo>
                    <a:pt x="28778" y="151320"/>
                  </a:lnTo>
                  <a:lnTo>
                    <a:pt x="32956" y="118420"/>
                  </a:lnTo>
                  <a:lnTo>
                    <a:pt x="45491" y="90679"/>
                  </a:lnTo>
                  <a:lnTo>
                    <a:pt x="66379" y="71523"/>
                  </a:lnTo>
                  <a:lnTo>
                    <a:pt x="95618" y="64376"/>
                  </a:lnTo>
                  <a:lnTo>
                    <a:pt x="154807" y="64376"/>
                  </a:lnTo>
                  <a:lnTo>
                    <a:pt x="135532" y="50179"/>
                  </a:lnTo>
                  <a:lnTo>
                    <a:pt x="96862" y="42392"/>
                  </a:lnTo>
                  <a:close/>
                </a:path>
                <a:path w="191135" h="257810">
                  <a:moveTo>
                    <a:pt x="154807" y="64376"/>
                  </a:moveTo>
                  <a:lnTo>
                    <a:pt x="95618" y="64376"/>
                  </a:lnTo>
                  <a:lnTo>
                    <a:pt x="124943" y="71792"/>
                  </a:lnTo>
                  <a:lnTo>
                    <a:pt x="145711" y="91219"/>
                  </a:lnTo>
                  <a:lnTo>
                    <a:pt x="158067" y="118420"/>
                  </a:lnTo>
                  <a:lnTo>
                    <a:pt x="162153" y="149161"/>
                  </a:lnTo>
                  <a:lnTo>
                    <a:pt x="157715" y="182674"/>
                  </a:lnTo>
                  <a:lnTo>
                    <a:pt x="144749" y="210242"/>
                  </a:lnTo>
                  <a:lnTo>
                    <a:pt x="123775" y="228932"/>
                  </a:lnTo>
                  <a:lnTo>
                    <a:pt x="95313" y="235813"/>
                  </a:lnTo>
                  <a:lnTo>
                    <a:pt x="153266" y="235813"/>
                  </a:lnTo>
                  <a:lnTo>
                    <a:pt x="162155" y="229773"/>
                  </a:lnTo>
                  <a:lnTo>
                    <a:pt x="182977" y="195380"/>
                  </a:lnTo>
                  <a:lnTo>
                    <a:pt x="190626" y="147929"/>
                  </a:lnTo>
                  <a:lnTo>
                    <a:pt x="183982" y="105330"/>
                  </a:lnTo>
                  <a:lnTo>
                    <a:pt x="165095" y="71953"/>
                  </a:lnTo>
                  <a:lnTo>
                    <a:pt x="154807" y="64376"/>
                  </a:lnTo>
                  <a:close/>
                </a:path>
              </a:pathLst>
            </a:custGeom>
            <a:solidFill>
              <a:srgbClr val="EF4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81953" y="6289090"/>
              <a:ext cx="156578" cy="2085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08776" y="6289382"/>
              <a:ext cx="117475" cy="208279"/>
            </a:xfrm>
            <a:custGeom>
              <a:avLst/>
              <a:gdLst/>
              <a:ahLst/>
              <a:cxnLst/>
              <a:rect l="l" t="t" r="r" b="b"/>
              <a:pathLst>
                <a:path w="117475" h="208279">
                  <a:moveTo>
                    <a:pt x="117271" y="185420"/>
                  </a:moveTo>
                  <a:lnTo>
                    <a:pt x="26924" y="185420"/>
                  </a:lnTo>
                  <a:lnTo>
                    <a:pt x="26924" y="110490"/>
                  </a:lnTo>
                  <a:lnTo>
                    <a:pt x="108000" y="110490"/>
                  </a:lnTo>
                  <a:lnTo>
                    <a:pt x="108000" y="87630"/>
                  </a:lnTo>
                  <a:lnTo>
                    <a:pt x="26924" y="87630"/>
                  </a:lnTo>
                  <a:lnTo>
                    <a:pt x="26924" y="22860"/>
                  </a:lnTo>
                  <a:lnTo>
                    <a:pt x="112636" y="22860"/>
                  </a:lnTo>
                  <a:lnTo>
                    <a:pt x="112636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87630"/>
                  </a:lnTo>
                  <a:lnTo>
                    <a:pt x="0" y="110490"/>
                  </a:lnTo>
                  <a:lnTo>
                    <a:pt x="0" y="185420"/>
                  </a:lnTo>
                  <a:lnTo>
                    <a:pt x="0" y="208280"/>
                  </a:lnTo>
                  <a:lnTo>
                    <a:pt x="117271" y="208280"/>
                  </a:lnTo>
                  <a:lnTo>
                    <a:pt x="117271" y="185420"/>
                  </a:lnTo>
                  <a:close/>
                </a:path>
              </a:pathLst>
            </a:custGeom>
            <a:solidFill>
              <a:srgbClr val="EF4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78676" y="6289090"/>
              <a:ext cx="212890" cy="2085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" y="0"/>
              <a:ext cx="1552943" cy="68580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" y="6"/>
              <a:ext cx="1271905" cy="6860540"/>
            </a:xfrm>
            <a:custGeom>
              <a:avLst/>
              <a:gdLst/>
              <a:ahLst/>
              <a:cxnLst/>
              <a:rect l="l" t="t" r="r" b="b"/>
              <a:pathLst>
                <a:path w="1271905" h="6860540">
                  <a:moveTo>
                    <a:pt x="0" y="0"/>
                  </a:moveTo>
                  <a:lnTo>
                    <a:pt x="469" y="5620588"/>
                  </a:lnTo>
                  <a:lnTo>
                    <a:pt x="0" y="6859320"/>
                  </a:lnTo>
                  <a:lnTo>
                    <a:pt x="1271714" y="6860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38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703052" y="0"/>
              <a:ext cx="1490141" cy="68580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806506" y="0"/>
              <a:ext cx="1386840" cy="6858000"/>
            </a:xfrm>
            <a:custGeom>
              <a:avLst/>
              <a:gdLst/>
              <a:ahLst/>
              <a:cxnLst/>
              <a:rect l="l" t="t" r="r" b="b"/>
              <a:pathLst>
                <a:path w="1386840" h="6858000">
                  <a:moveTo>
                    <a:pt x="1386687" y="0"/>
                  </a:moveTo>
                  <a:lnTo>
                    <a:pt x="0" y="0"/>
                  </a:lnTo>
                  <a:lnTo>
                    <a:pt x="1386687" y="6857938"/>
                  </a:lnTo>
                  <a:lnTo>
                    <a:pt x="1386687" y="0"/>
                  </a:lnTo>
                  <a:close/>
                </a:path>
              </a:pathLst>
            </a:custGeom>
            <a:solidFill>
              <a:srgbClr val="E738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493900" y="821169"/>
            <a:ext cx="609727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«NEDEN»</a:t>
            </a:r>
            <a:r>
              <a:rPr spc="-370" dirty="0"/>
              <a:t> </a:t>
            </a:r>
            <a:r>
              <a:rPr spc="-80" dirty="0">
                <a:solidFill>
                  <a:srgbClr val="E52E2D"/>
                </a:solidFill>
              </a:rPr>
              <a:t>Kocaeli</a:t>
            </a:r>
            <a:r>
              <a:rPr spc="-365" dirty="0">
                <a:solidFill>
                  <a:srgbClr val="E52E2D"/>
                </a:solidFill>
              </a:rPr>
              <a:t> </a:t>
            </a:r>
            <a:r>
              <a:rPr spc="-30" dirty="0">
                <a:solidFill>
                  <a:srgbClr val="E52E2D"/>
                </a:solidFill>
              </a:rPr>
              <a:t>Önem</a:t>
            </a:r>
            <a:r>
              <a:rPr spc="-365" dirty="0">
                <a:solidFill>
                  <a:srgbClr val="E52E2D"/>
                </a:solidFill>
              </a:rPr>
              <a:t> </a:t>
            </a:r>
            <a:r>
              <a:rPr spc="-105" dirty="0"/>
              <a:t>Projesi</a:t>
            </a:r>
          </a:p>
        </p:txBody>
      </p:sp>
      <p:grpSp>
        <p:nvGrpSpPr>
          <p:cNvPr id="23" name="object 23"/>
          <p:cNvGrpSpPr/>
          <p:nvPr/>
        </p:nvGrpSpPr>
        <p:grpSpPr>
          <a:xfrm>
            <a:off x="1506600" y="1582305"/>
            <a:ext cx="9597390" cy="4136390"/>
            <a:chOff x="1506600" y="1582305"/>
            <a:chExt cx="9597390" cy="4136390"/>
          </a:xfrm>
        </p:grpSpPr>
        <p:sp>
          <p:nvSpPr>
            <p:cNvPr id="24" name="object 24"/>
            <p:cNvSpPr/>
            <p:nvPr/>
          </p:nvSpPr>
          <p:spPr>
            <a:xfrm>
              <a:off x="1524126" y="1599831"/>
              <a:ext cx="9580245" cy="2057400"/>
            </a:xfrm>
            <a:custGeom>
              <a:avLst/>
              <a:gdLst/>
              <a:ahLst/>
              <a:cxnLst/>
              <a:rect l="l" t="t" r="r" b="b"/>
              <a:pathLst>
                <a:path w="9580245" h="2057400">
                  <a:moveTo>
                    <a:pt x="9579864" y="0"/>
                  </a:moveTo>
                  <a:lnTo>
                    <a:pt x="0" y="0"/>
                  </a:lnTo>
                  <a:lnTo>
                    <a:pt x="0" y="2057400"/>
                  </a:lnTo>
                  <a:lnTo>
                    <a:pt x="9579864" y="2057400"/>
                  </a:lnTo>
                  <a:lnTo>
                    <a:pt x="9579864" y="0"/>
                  </a:lnTo>
                  <a:close/>
                </a:path>
              </a:pathLst>
            </a:custGeom>
            <a:solidFill>
              <a:srgbClr val="231F2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06600" y="1582305"/>
              <a:ext cx="9439275" cy="191711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24126" y="3660952"/>
              <a:ext cx="9580245" cy="2057400"/>
            </a:xfrm>
            <a:custGeom>
              <a:avLst/>
              <a:gdLst/>
              <a:ahLst/>
              <a:cxnLst/>
              <a:rect l="l" t="t" r="r" b="b"/>
              <a:pathLst>
                <a:path w="9580245" h="2057400">
                  <a:moveTo>
                    <a:pt x="9579864" y="0"/>
                  </a:moveTo>
                  <a:lnTo>
                    <a:pt x="0" y="0"/>
                  </a:lnTo>
                  <a:lnTo>
                    <a:pt x="0" y="2057400"/>
                  </a:lnTo>
                  <a:lnTo>
                    <a:pt x="9579864" y="2057400"/>
                  </a:lnTo>
                  <a:lnTo>
                    <a:pt x="9579864" y="0"/>
                  </a:lnTo>
                  <a:close/>
                </a:path>
              </a:pathLst>
            </a:custGeom>
            <a:solidFill>
              <a:srgbClr val="231F2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06600" y="3643426"/>
              <a:ext cx="9439275" cy="191711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128302" y="1749755"/>
            <a:ext cx="7498715" cy="3757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00"/>
              </a:lnSpc>
              <a:spcBef>
                <a:spcPts val="100"/>
              </a:spcBef>
            </a:pPr>
            <a:r>
              <a:rPr sz="2600" b="1" spc="25" dirty="0">
                <a:solidFill>
                  <a:srgbClr val="231F20"/>
                </a:solidFill>
                <a:latin typeface="Trebuchet MS"/>
                <a:cs typeface="Trebuchet MS"/>
              </a:rPr>
              <a:t>ÖNEMLİ</a:t>
            </a:r>
            <a:endParaRPr sz="2600">
              <a:latin typeface="Trebuchet MS"/>
              <a:cs typeface="Trebuchet MS"/>
            </a:endParaRPr>
          </a:p>
          <a:p>
            <a:pPr marL="12700" marR="5080">
              <a:lnSpc>
                <a:spcPts val="2880"/>
              </a:lnSpc>
              <a:spcBef>
                <a:spcPts val="75"/>
              </a:spcBef>
            </a:pPr>
            <a:r>
              <a:rPr sz="2400" spc="-45" dirty="0">
                <a:solidFill>
                  <a:srgbClr val="231F20"/>
                </a:solidFill>
                <a:latin typeface="Trebuchet MS"/>
                <a:cs typeface="Trebuchet MS"/>
              </a:rPr>
              <a:t>Sosyal</a:t>
            </a:r>
            <a:r>
              <a:rPr sz="2400" spc="-2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231F20"/>
                </a:solidFill>
                <a:latin typeface="Trebuchet MS"/>
                <a:cs typeface="Trebuchet MS"/>
              </a:rPr>
              <a:t>duygusal</a:t>
            </a:r>
            <a:r>
              <a:rPr sz="2400" spc="-2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231F20"/>
                </a:solidFill>
                <a:latin typeface="Trebuchet MS"/>
                <a:cs typeface="Trebuchet MS"/>
              </a:rPr>
              <a:t>gelişim,</a:t>
            </a:r>
            <a:r>
              <a:rPr sz="2400" spc="-2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231F20"/>
                </a:solidFill>
                <a:latin typeface="Trebuchet MS"/>
                <a:cs typeface="Trebuchet MS"/>
              </a:rPr>
              <a:t>çocuğun</a:t>
            </a:r>
            <a:r>
              <a:rPr sz="2400" spc="-2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231F20"/>
                </a:solidFill>
                <a:latin typeface="Trebuchet MS"/>
                <a:cs typeface="Trebuchet MS"/>
              </a:rPr>
              <a:t>kendini</a:t>
            </a:r>
            <a:r>
              <a:rPr sz="2400" spc="-2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231F20"/>
                </a:solidFill>
                <a:latin typeface="Trebuchet MS"/>
                <a:cs typeface="Trebuchet MS"/>
              </a:rPr>
              <a:t>ifade</a:t>
            </a:r>
            <a:r>
              <a:rPr sz="2400" spc="-2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231F20"/>
                </a:solidFill>
                <a:latin typeface="Trebuchet MS"/>
                <a:cs typeface="Trebuchet MS"/>
              </a:rPr>
              <a:t>edebilmesi,  </a:t>
            </a:r>
            <a:r>
              <a:rPr sz="2400" spc="-50" dirty="0">
                <a:solidFill>
                  <a:srgbClr val="231F20"/>
                </a:solidFill>
                <a:latin typeface="Trebuchet MS"/>
                <a:cs typeface="Trebuchet MS"/>
              </a:rPr>
              <a:t>duygularını </a:t>
            </a:r>
            <a:r>
              <a:rPr sz="2400" spc="-70" dirty="0">
                <a:solidFill>
                  <a:srgbClr val="231F20"/>
                </a:solidFill>
                <a:latin typeface="Trebuchet MS"/>
                <a:cs typeface="Trebuchet MS"/>
              </a:rPr>
              <a:t>kontrol </a:t>
            </a:r>
            <a:r>
              <a:rPr sz="2400" spc="-100" dirty="0">
                <a:solidFill>
                  <a:srgbClr val="231F20"/>
                </a:solidFill>
                <a:latin typeface="Trebuchet MS"/>
                <a:cs typeface="Trebuchet MS"/>
              </a:rPr>
              <a:t>edebilmesi, </a:t>
            </a:r>
            <a:r>
              <a:rPr sz="2400" spc="-75" dirty="0">
                <a:solidFill>
                  <a:srgbClr val="231F20"/>
                </a:solidFill>
                <a:latin typeface="Trebuchet MS"/>
                <a:cs typeface="Trebuchet MS"/>
              </a:rPr>
              <a:t>kendisiyle </a:t>
            </a:r>
            <a:r>
              <a:rPr sz="2400" spc="-80" dirty="0">
                <a:solidFill>
                  <a:srgbClr val="231F20"/>
                </a:solidFill>
                <a:latin typeface="Trebuchet MS"/>
                <a:cs typeface="Trebuchet MS"/>
              </a:rPr>
              <a:t>ve </a:t>
            </a:r>
            <a:r>
              <a:rPr sz="2400" spc="-100" dirty="0">
                <a:solidFill>
                  <a:srgbClr val="231F20"/>
                </a:solidFill>
                <a:latin typeface="Trebuchet MS"/>
                <a:cs typeface="Trebuchet MS"/>
              </a:rPr>
              <a:t>çevresiyle  </a:t>
            </a:r>
            <a:r>
              <a:rPr sz="2400" spc="-85" dirty="0">
                <a:solidFill>
                  <a:srgbClr val="231F20"/>
                </a:solidFill>
                <a:latin typeface="Trebuchet MS"/>
                <a:cs typeface="Trebuchet MS"/>
              </a:rPr>
              <a:t>barışık </a:t>
            </a:r>
            <a:r>
              <a:rPr sz="2400" spc="-80" dirty="0">
                <a:solidFill>
                  <a:srgbClr val="231F20"/>
                </a:solidFill>
                <a:latin typeface="Trebuchet MS"/>
                <a:cs typeface="Trebuchet MS"/>
              </a:rPr>
              <a:t>ve </a:t>
            </a:r>
            <a:r>
              <a:rPr sz="2400" spc="-10" dirty="0">
                <a:solidFill>
                  <a:srgbClr val="231F20"/>
                </a:solidFill>
                <a:latin typeface="Trebuchet MS"/>
                <a:cs typeface="Trebuchet MS"/>
              </a:rPr>
              <a:t>uyum </a:t>
            </a:r>
            <a:r>
              <a:rPr sz="2400" spc="-75" dirty="0">
                <a:solidFill>
                  <a:srgbClr val="231F20"/>
                </a:solidFill>
                <a:latin typeface="Trebuchet MS"/>
                <a:cs typeface="Trebuchet MS"/>
              </a:rPr>
              <a:t>içinde </a:t>
            </a:r>
            <a:r>
              <a:rPr sz="2400" spc="-105" dirty="0">
                <a:solidFill>
                  <a:srgbClr val="231F20"/>
                </a:solidFill>
                <a:latin typeface="Trebuchet MS"/>
                <a:cs typeface="Trebuchet MS"/>
              </a:rPr>
              <a:t>olabilmesidir.</a:t>
            </a:r>
            <a:r>
              <a:rPr sz="2400" spc="-3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400" spc="-140" dirty="0">
                <a:solidFill>
                  <a:srgbClr val="231F20"/>
                </a:solidFill>
                <a:latin typeface="Trebuchet MS"/>
                <a:cs typeface="Trebuchet MS"/>
              </a:rPr>
              <a:t>(Kandır, </a:t>
            </a:r>
            <a:r>
              <a:rPr sz="2400" spc="-120" dirty="0">
                <a:solidFill>
                  <a:srgbClr val="231F20"/>
                </a:solidFill>
                <a:latin typeface="Trebuchet MS"/>
                <a:cs typeface="Trebuchet MS"/>
              </a:rPr>
              <a:t>2008).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50">
              <a:latin typeface="Trebuchet MS"/>
              <a:cs typeface="Trebuchet MS"/>
            </a:endParaRPr>
          </a:p>
          <a:p>
            <a:pPr marL="12700">
              <a:lnSpc>
                <a:spcPts val="3100"/>
              </a:lnSpc>
            </a:pPr>
            <a:r>
              <a:rPr sz="2600" b="1" spc="-35" dirty="0">
                <a:solidFill>
                  <a:srgbClr val="231F20"/>
                </a:solidFill>
                <a:latin typeface="Trebuchet MS"/>
                <a:cs typeface="Trebuchet MS"/>
              </a:rPr>
              <a:t>ÇOK</a:t>
            </a:r>
            <a:r>
              <a:rPr sz="2600" b="1" spc="-2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600" b="1" spc="25" dirty="0">
                <a:solidFill>
                  <a:srgbClr val="231F20"/>
                </a:solidFill>
                <a:latin typeface="Trebuchet MS"/>
                <a:cs typeface="Trebuchet MS"/>
              </a:rPr>
              <a:t>ÖNEMLİ</a:t>
            </a:r>
            <a:endParaRPr sz="2600">
              <a:latin typeface="Trebuchet MS"/>
              <a:cs typeface="Trebuchet MS"/>
            </a:endParaRPr>
          </a:p>
          <a:p>
            <a:pPr marL="12700" marR="227329">
              <a:lnSpc>
                <a:spcPts val="2880"/>
              </a:lnSpc>
              <a:spcBef>
                <a:spcPts val="75"/>
              </a:spcBef>
            </a:pPr>
            <a:r>
              <a:rPr sz="2400" spc="-105" dirty="0">
                <a:solidFill>
                  <a:srgbClr val="231F20"/>
                </a:solidFill>
                <a:latin typeface="Trebuchet MS"/>
                <a:cs typeface="Trebuchet MS"/>
              </a:rPr>
              <a:t>Raver </a:t>
            </a:r>
            <a:r>
              <a:rPr sz="2400" spc="-85" dirty="0">
                <a:solidFill>
                  <a:srgbClr val="231F20"/>
                </a:solidFill>
                <a:latin typeface="Trebuchet MS"/>
                <a:cs typeface="Trebuchet MS"/>
              </a:rPr>
              <a:t>(1997) </a:t>
            </a:r>
            <a:r>
              <a:rPr sz="2400" spc="-60" dirty="0">
                <a:solidFill>
                  <a:srgbClr val="231F20"/>
                </a:solidFill>
                <a:latin typeface="Trebuchet MS"/>
                <a:cs typeface="Trebuchet MS"/>
              </a:rPr>
              <a:t>yaptığı </a:t>
            </a:r>
            <a:r>
              <a:rPr sz="2400" spc="-95" dirty="0">
                <a:solidFill>
                  <a:srgbClr val="231F20"/>
                </a:solidFill>
                <a:latin typeface="Trebuchet MS"/>
                <a:cs typeface="Trebuchet MS"/>
              </a:rPr>
              <a:t>araştırmada </a:t>
            </a:r>
            <a:r>
              <a:rPr sz="2400" spc="-25" dirty="0">
                <a:solidFill>
                  <a:srgbClr val="231F20"/>
                </a:solidFill>
                <a:latin typeface="Trebuchet MS"/>
                <a:cs typeface="Trebuchet MS"/>
              </a:rPr>
              <a:t>duygusal </a:t>
            </a:r>
            <a:r>
              <a:rPr sz="2400" spc="-80" dirty="0">
                <a:solidFill>
                  <a:srgbClr val="231F20"/>
                </a:solidFill>
                <a:latin typeface="Trebuchet MS"/>
                <a:cs typeface="Trebuchet MS"/>
              </a:rPr>
              <a:t>ve </a:t>
            </a:r>
            <a:r>
              <a:rPr sz="2400" spc="-55" dirty="0">
                <a:solidFill>
                  <a:srgbClr val="231F20"/>
                </a:solidFill>
                <a:latin typeface="Trebuchet MS"/>
                <a:cs typeface="Trebuchet MS"/>
              </a:rPr>
              <a:t>sosyal  </a:t>
            </a:r>
            <a:r>
              <a:rPr sz="2400" spc="-100" dirty="0">
                <a:solidFill>
                  <a:srgbClr val="231F20"/>
                </a:solidFill>
                <a:latin typeface="Trebuchet MS"/>
                <a:cs typeface="Trebuchet MS"/>
              </a:rPr>
              <a:t>becerilerin</a:t>
            </a:r>
            <a:r>
              <a:rPr sz="2400" spc="-2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231F20"/>
                </a:solidFill>
                <a:latin typeface="Trebuchet MS"/>
                <a:cs typeface="Trebuchet MS"/>
              </a:rPr>
              <a:t>çocukların</a:t>
            </a:r>
            <a:r>
              <a:rPr sz="2400" spc="-2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231F20"/>
                </a:solidFill>
                <a:latin typeface="Trebuchet MS"/>
                <a:cs typeface="Trebuchet MS"/>
              </a:rPr>
              <a:t>akademik</a:t>
            </a:r>
            <a:r>
              <a:rPr sz="2400" spc="-2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231F20"/>
                </a:solidFill>
                <a:latin typeface="Trebuchet MS"/>
                <a:cs typeface="Trebuchet MS"/>
              </a:rPr>
              <a:t>başarılarıyla</a:t>
            </a:r>
            <a:r>
              <a:rPr sz="2400" spc="-2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231F20"/>
                </a:solidFill>
                <a:latin typeface="Trebuchet MS"/>
                <a:cs typeface="Trebuchet MS"/>
              </a:rPr>
              <a:t>da</a:t>
            </a:r>
            <a:r>
              <a:rPr sz="2400" spc="-2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231F20"/>
                </a:solidFill>
                <a:latin typeface="Trebuchet MS"/>
                <a:cs typeface="Trebuchet MS"/>
              </a:rPr>
              <a:t>bağlantılı  </a:t>
            </a:r>
            <a:r>
              <a:rPr sz="2400" spc="-35" dirty="0">
                <a:solidFill>
                  <a:srgbClr val="231F20"/>
                </a:solidFill>
                <a:latin typeface="Trebuchet MS"/>
                <a:cs typeface="Trebuchet MS"/>
              </a:rPr>
              <a:t>olduğunu, </a:t>
            </a:r>
            <a:r>
              <a:rPr sz="2400" spc="-25" dirty="0">
                <a:solidFill>
                  <a:srgbClr val="231F20"/>
                </a:solidFill>
                <a:latin typeface="Trebuchet MS"/>
                <a:cs typeface="Trebuchet MS"/>
              </a:rPr>
              <a:t>duygusal </a:t>
            </a:r>
            <a:r>
              <a:rPr sz="2400" spc="-70" dirty="0">
                <a:solidFill>
                  <a:srgbClr val="231F20"/>
                </a:solidFill>
                <a:latin typeface="Trebuchet MS"/>
                <a:cs typeface="Trebuchet MS"/>
              </a:rPr>
              <a:t>sorunları </a:t>
            </a:r>
            <a:r>
              <a:rPr sz="2400" spc="-50" dirty="0">
                <a:solidFill>
                  <a:srgbClr val="231F20"/>
                </a:solidFill>
                <a:latin typeface="Trebuchet MS"/>
                <a:cs typeface="Trebuchet MS"/>
              </a:rPr>
              <a:t>olan </a:t>
            </a:r>
            <a:r>
              <a:rPr sz="2400" spc="-105" dirty="0">
                <a:solidFill>
                  <a:srgbClr val="231F20"/>
                </a:solidFill>
                <a:latin typeface="Trebuchet MS"/>
                <a:cs typeface="Trebuchet MS"/>
              </a:rPr>
              <a:t>çocukların, </a:t>
            </a:r>
            <a:r>
              <a:rPr sz="2400" spc="-50" dirty="0">
                <a:solidFill>
                  <a:srgbClr val="231F20"/>
                </a:solidFill>
                <a:latin typeface="Trebuchet MS"/>
                <a:cs typeface="Trebuchet MS"/>
              </a:rPr>
              <a:t>okul  </a:t>
            </a:r>
            <a:r>
              <a:rPr sz="2400" spc="-85" dirty="0">
                <a:solidFill>
                  <a:srgbClr val="231F20"/>
                </a:solidFill>
                <a:latin typeface="Trebuchet MS"/>
                <a:cs typeface="Trebuchet MS"/>
              </a:rPr>
              <a:t>yaşantılarında</a:t>
            </a:r>
            <a:r>
              <a:rPr sz="2400" spc="-2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231F20"/>
                </a:solidFill>
                <a:latin typeface="Trebuchet MS"/>
                <a:cs typeface="Trebuchet MS"/>
              </a:rPr>
              <a:t>da</a:t>
            </a:r>
            <a:r>
              <a:rPr sz="2400" spc="-2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400" spc="-65" dirty="0">
                <a:solidFill>
                  <a:srgbClr val="231F20"/>
                </a:solidFill>
                <a:latin typeface="Trebuchet MS"/>
                <a:cs typeface="Trebuchet MS"/>
              </a:rPr>
              <a:t>sorunlar</a:t>
            </a:r>
            <a:r>
              <a:rPr sz="2400" spc="-2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231F20"/>
                </a:solidFill>
                <a:latin typeface="Trebuchet MS"/>
                <a:cs typeface="Trebuchet MS"/>
              </a:rPr>
              <a:t>yaşadığını</a:t>
            </a:r>
            <a:r>
              <a:rPr sz="2400" spc="-20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400" spc="-90" dirty="0">
                <a:solidFill>
                  <a:srgbClr val="231F20"/>
                </a:solidFill>
                <a:latin typeface="Trebuchet MS"/>
                <a:cs typeface="Trebuchet MS"/>
              </a:rPr>
              <a:t>ortaya</a:t>
            </a:r>
            <a:r>
              <a:rPr sz="2400" spc="-2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231F20"/>
                </a:solidFill>
                <a:latin typeface="Trebuchet MS"/>
                <a:cs typeface="Trebuchet MS"/>
              </a:rPr>
              <a:t>koymuştur.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04" y="0"/>
            <a:ext cx="12184380" cy="6837680"/>
            <a:chOff x="9004" y="0"/>
            <a:chExt cx="12184380" cy="6837680"/>
          </a:xfrm>
        </p:grpSpPr>
        <p:sp>
          <p:nvSpPr>
            <p:cNvPr id="3" name="object 3"/>
            <p:cNvSpPr/>
            <p:nvPr/>
          </p:nvSpPr>
          <p:spPr>
            <a:xfrm>
              <a:off x="9004" y="0"/>
              <a:ext cx="12184189" cy="68370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175" y="0"/>
              <a:ext cx="12178030" cy="6837680"/>
            </a:xfrm>
            <a:custGeom>
              <a:avLst/>
              <a:gdLst/>
              <a:ahLst/>
              <a:cxnLst/>
              <a:rect l="l" t="t" r="r" b="b"/>
              <a:pathLst>
                <a:path w="12178030" h="6837680">
                  <a:moveTo>
                    <a:pt x="12178030" y="0"/>
                  </a:moveTo>
                  <a:lnTo>
                    <a:pt x="0" y="0"/>
                  </a:lnTo>
                  <a:lnTo>
                    <a:pt x="2016074" y="6837083"/>
                  </a:lnTo>
                  <a:lnTo>
                    <a:pt x="11099596" y="6837083"/>
                  </a:lnTo>
                  <a:lnTo>
                    <a:pt x="12045708" y="373570"/>
                  </a:lnTo>
                  <a:lnTo>
                    <a:pt x="12178030" y="14744"/>
                  </a:lnTo>
                  <a:lnTo>
                    <a:pt x="121780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44854" y="5797213"/>
              <a:ext cx="107950" cy="287655"/>
            </a:xfrm>
            <a:custGeom>
              <a:avLst/>
              <a:gdLst/>
              <a:ahLst/>
              <a:cxnLst/>
              <a:rect l="l" t="t" r="r" b="b"/>
              <a:pathLst>
                <a:path w="107950" h="287654">
                  <a:moveTo>
                    <a:pt x="64190" y="0"/>
                  </a:moveTo>
                  <a:lnTo>
                    <a:pt x="22917" y="106907"/>
                  </a:lnTo>
                  <a:lnTo>
                    <a:pt x="3284" y="172462"/>
                  </a:lnTo>
                  <a:lnTo>
                    <a:pt x="0" y="223592"/>
                  </a:lnTo>
                  <a:lnTo>
                    <a:pt x="7776" y="287223"/>
                  </a:lnTo>
                  <a:lnTo>
                    <a:pt x="107789" y="192341"/>
                  </a:lnTo>
                  <a:lnTo>
                    <a:pt x="99892" y="179234"/>
                  </a:lnTo>
                  <a:lnTo>
                    <a:pt x="92719" y="154830"/>
                  </a:lnTo>
                  <a:lnTo>
                    <a:pt x="82180" y="101096"/>
                  </a:lnTo>
                  <a:lnTo>
                    <a:pt x="64190" y="0"/>
                  </a:lnTo>
                  <a:close/>
                </a:path>
              </a:pathLst>
            </a:custGeom>
            <a:solidFill>
              <a:srgbClr val="2037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51234" y="5889536"/>
              <a:ext cx="381000" cy="577215"/>
            </a:xfrm>
            <a:custGeom>
              <a:avLst/>
              <a:gdLst/>
              <a:ahLst/>
              <a:cxnLst/>
              <a:rect l="l" t="t" r="r" b="b"/>
              <a:pathLst>
                <a:path w="381000" h="577214">
                  <a:moveTo>
                    <a:pt x="380923" y="0"/>
                  </a:moveTo>
                  <a:lnTo>
                    <a:pt x="301291" y="16946"/>
                  </a:lnTo>
                  <a:lnTo>
                    <a:pt x="235067" y="49041"/>
                  </a:lnTo>
                  <a:lnTo>
                    <a:pt x="146540" y="120082"/>
                  </a:lnTo>
                  <a:lnTo>
                    <a:pt x="0" y="253872"/>
                  </a:lnTo>
                  <a:lnTo>
                    <a:pt x="5227" y="375765"/>
                  </a:lnTo>
                  <a:lnTo>
                    <a:pt x="13050" y="450054"/>
                  </a:lnTo>
                  <a:lnTo>
                    <a:pt x="28944" y="507034"/>
                  </a:lnTo>
                  <a:lnTo>
                    <a:pt x="58381" y="576999"/>
                  </a:lnTo>
                  <a:lnTo>
                    <a:pt x="89060" y="383346"/>
                  </a:lnTo>
                  <a:lnTo>
                    <a:pt x="132884" y="258691"/>
                  </a:lnTo>
                  <a:lnTo>
                    <a:pt x="220093" y="148940"/>
                  </a:lnTo>
                  <a:lnTo>
                    <a:pt x="380923" y="0"/>
                  </a:lnTo>
                  <a:close/>
                </a:path>
              </a:pathLst>
            </a:custGeom>
            <a:solidFill>
              <a:srgbClr val="EF4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01373" y="6178039"/>
              <a:ext cx="230797" cy="1936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62905" y="5853625"/>
              <a:ext cx="100012" cy="1000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58686" y="6147504"/>
              <a:ext cx="201295" cy="576580"/>
            </a:xfrm>
            <a:custGeom>
              <a:avLst/>
              <a:gdLst/>
              <a:ahLst/>
              <a:cxnLst/>
              <a:rect l="l" t="t" r="r" b="b"/>
              <a:pathLst>
                <a:path w="201295" h="576579">
                  <a:moveTo>
                    <a:pt x="50698" y="0"/>
                  </a:moveTo>
                  <a:lnTo>
                    <a:pt x="93725" y="186910"/>
                  </a:lnTo>
                  <a:lnTo>
                    <a:pt x="102787" y="309232"/>
                  </a:lnTo>
                  <a:lnTo>
                    <a:pt x="73129" y="420981"/>
                  </a:lnTo>
                  <a:lnTo>
                    <a:pt x="0" y="576173"/>
                  </a:lnTo>
                  <a:lnTo>
                    <a:pt x="55722" y="540052"/>
                  </a:lnTo>
                  <a:lnTo>
                    <a:pt x="95262" y="506656"/>
                  </a:lnTo>
                  <a:lnTo>
                    <a:pt x="137488" y="456769"/>
                  </a:lnTo>
                  <a:lnTo>
                    <a:pt x="201269" y="371170"/>
                  </a:lnTo>
                  <a:lnTo>
                    <a:pt x="161126" y="202257"/>
                  </a:lnTo>
                  <a:lnTo>
                    <a:pt x="132060" y="107289"/>
                  </a:lnTo>
                  <a:lnTo>
                    <a:pt x="99956" y="51469"/>
                  </a:lnTo>
                  <a:lnTo>
                    <a:pt x="50698" y="0"/>
                  </a:lnTo>
                  <a:close/>
                </a:path>
              </a:pathLst>
            </a:custGeom>
            <a:solidFill>
              <a:srgbClr val="EF4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38150" y="6493170"/>
              <a:ext cx="266700" cy="108585"/>
            </a:xfrm>
            <a:custGeom>
              <a:avLst/>
              <a:gdLst/>
              <a:ahLst/>
              <a:cxnLst/>
              <a:rect l="l" t="t" r="r" b="b"/>
              <a:pathLst>
                <a:path w="266700" h="108584">
                  <a:moveTo>
                    <a:pt x="266382" y="0"/>
                  </a:moveTo>
                  <a:lnTo>
                    <a:pt x="128367" y="32745"/>
                  </a:lnTo>
                  <a:lnTo>
                    <a:pt x="54614" y="49172"/>
                  </a:lnTo>
                  <a:lnTo>
                    <a:pt x="20149" y="54244"/>
                  </a:lnTo>
                  <a:lnTo>
                    <a:pt x="0" y="52920"/>
                  </a:lnTo>
                  <a:lnTo>
                    <a:pt x="78327" y="87810"/>
                  </a:lnTo>
                  <a:lnTo>
                    <a:pt x="129986" y="104628"/>
                  </a:lnTo>
                  <a:lnTo>
                    <a:pt x="177970" y="108045"/>
                  </a:lnTo>
                  <a:lnTo>
                    <a:pt x="245275" y="102730"/>
                  </a:lnTo>
                  <a:lnTo>
                    <a:pt x="266382" y="0"/>
                  </a:lnTo>
                  <a:close/>
                </a:path>
              </a:pathLst>
            </a:custGeom>
            <a:solidFill>
              <a:srgbClr val="2037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31814" y="6030605"/>
              <a:ext cx="335394" cy="2120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89409" y="6030605"/>
              <a:ext cx="346379" cy="21173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65913" y="5988849"/>
              <a:ext cx="322580" cy="251460"/>
            </a:xfrm>
            <a:custGeom>
              <a:avLst/>
              <a:gdLst/>
              <a:ahLst/>
              <a:cxnLst/>
              <a:rect l="l" t="t" r="r" b="b"/>
              <a:pathLst>
                <a:path w="322579" h="251460">
                  <a:moveTo>
                    <a:pt x="115468" y="227825"/>
                  </a:moveTo>
                  <a:lnTo>
                    <a:pt x="26504" y="227825"/>
                  </a:lnTo>
                  <a:lnTo>
                    <a:pt x="26504" y="154165"/>
                  </a:lnTo>
                  <a:lnTo>
                    <a:pt x="106324" y="154165"/>
                  </a:lnTo>
                  <a:lnTo>
                    <a:pt x="106324" y="132575"/>
                  </a:lnTo>
                  <a:lnTo>
                    <a:pt x="26504" y="132575"/>
                  </a:lnTo>
                  <a:lnTo>
                    <a:pt x="26504" y="67805"/>
                  </a:lnTo>
                  <a:lnTo>
                    <a:pt x="110883" y="67805"/>
                  </a:lnTo>
                  <a:lnTo>
                    <a:pt x="110883" y="44945"/>
                  </a:lnTo>
                  <a:lnTo>
                    <a:pt x="0" y="44945"/>
                  </a:lnTo>
                  <a:lnTo>
                    <a:pt x="0" y="67805"/>
                  </a:lnTo>
                  <a:lnTo>
                    <a:pt x="0" y="132575"/>
                  </a:lnTo>
                  <a:lnTo>
                    <a:pt x="0" y="154165"/>
                  </a:lnTo>
                  <a:lnTo>
                    <a:pt x="0" y="227825"/>
                  </a:lnTo>
                  <a:lnTo>
                    <a:pt x="0" y="250685"/>
                  </a:lnTo>
                  <a:lnTo>
                    <a:pt x="115468" y="250685"/>
                  </a:lnTo>
                  <a:lnTo>
                    <a:pt x="115468" y="227825"/>
                  </a:lnTo>
                  <a:close/>
                </a:path>
                <a:path w="322579" h="251460">
                  <a:moveTo>
                    <a:pt x="264109" y="227990"/>
                  </a:moveTo>
                  <a:lnTo>
                    <a:pt x="176377" y="227990"/>
                  </a:lnTo>
                  <a:lnTo>
                    <a:pt x="176377" y="45110"/>
                  </a:lnTo>
                  <a:lnTo>
                    <a:pt x="149860" y="45110"/>
                  </a:lnTo>
                  <a:lnTo>
                    <a:pt x="149860" y="227990"/>
                  </a:lnTo>
                  <a:lnTo>
                    <a:pt x="149860" y="250850"/>
                  </a:lnTo>
                  <a:lnTo>
                    <a:pt x="264109" y="250850"/>
                  </a:lnTo>
                  <a:lnTo>
                    <a:pt x="264109" y="227990"/>
                  </a:lnTo>
                  <a:close/>
                </a:path>
                <a:path w="322579" h="251460">
                  <a:moveTo>
                    <a:pt x="320141" y="45110"/>
                  </a:moveTo>
                  <a:lnTo>
                    <a:pt x="293636" y="45110"/>
                  </a:lnTo>
                  <a:lnTo>
                    <a:pt x="293636" y="250431"/>
                  </a:lnTo>
                  <a:lnTo>
                    <a:pt x="320141" y="250431"/>
                  </a:lnTo>
                  <a:lnTo>
                    <a:pt x="320141" y="45110"/>
                  </a:lnTo>
                  <a:close/>
                </a:path>
                <a:path w="322579" h="251460">
                  <a:moveTo>
                    <a:pt x="321970" y="7315"/>
                  </a:moveTo>
                  <a:lnTo>
                    <a:pt x="315582" y="0"/>
                  </a:lnTo>
                  <a:lnTo>
                    <a:pt x="298805" y="0"/>
                  </a:lnTo>
                  <a:lnTo>
                    <a:pt x="292112" y="7315"/>
                  </a:lnTo>
                  <a:lnTo>
                    <a:pt x="292112" y="23152"/>
                  </a:lnTo>
                  <a:lnTo>
                    <a:pt x="298513" y="30772"/>
                  </a:lnTo>
                  <a:lnTo>
                    <a:pt x="315582" y="30772"/>
                  </a:lnTo>
                  <a:lnTo>
                    <a:pt x="321970" y="23152"/>
                  </a:lnTo>
                  <a:lnTo>
                    <a:pt x="321970" y="7315"/>
                  </a:lnTo>
                  <a:close/>
                </a:path>
              </a:pathLst>
            </a:custGeom>
            <a:solidFill>
              <a:srgbClr val="2037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42152" y="6222375"/>
              <a:ext cx="191135" cy="257810"/>
            </a:xfrm>
            <a:custGeom>
              <a:avLst/>
              <a:gdLst/>
              <a:ahLst/>
              <a:cxnLst/>
              <a:rect l="l" t="t" r="r" b="b"/>
              <a:pathLst>
                <a:path w="191135" h="257810">
                  <a:moveTo>
                    <a:pt x="133057" y="0"/>
                  </a:moveTo>
                  <a:lnTo>
                    <a:pt x="115430" y="0"/>
                  </a:lnTo>
                  <a:lnTo>
                    <a:pt x="108927" y="7124"/>
                  </a:lnTo>
                  <a:lnTo>
                    <a:pt x="108927" y="24155"/>
                  </a:lnTo>
                  <a:lnTo>
                    <a:pt x="115112" y="31254"/>
                  </a:lnTo>
                  <a:lnTo>
                    <a:pt x="133375" y="31254"/>
                  </a:lnTo>
                  <a:lnTo>
                    <a:pt x="139255" y="24155"/>
                  </a:lnTo>
                  <a:lnTo>
                    <a:pt x="139255" y="6807"/>
                  </a:lnTo>
                  <a:lnTo>
                    <a:pt x="133057" y="0"/>
                  </a:lnTo>
                  <a:close/>
                </a:path>
                <a:path w="191135" h="257810">
                  <a:moveTo>
                    <a:pt x="75514" y="0"/>
                  </a:moveTo>
                  <a:lnTo>
                    <a:pt x="58178" y="0"/>
                  </a:lnTo>
                  <a:lnTo>
                    <a:pt x="51676" y="7124"/>
                  </a:lnTo>
                  <a:lnTo>
                    <a:pt x="51676" y="24155"/>
                  </a:lnTo>
                  <a:lnTo>
                    <a:pt x="57556" y="31254"/>
                  </a:lnTo>
                  <a:lnTo>
                    <a:pt x="75818" y="31254"/>
                  </a:lnTo>
                  <a:lnTo>
                    <a:pt x="81686" y="24155"/>
                  </a:lnTo>
                  <a:lnTo>
                    <a:pt x="81686" y="6807"/>
                  </a:lnTo>
                  <a:lnTo>
                    <a:pt x="75514" y="0"/>
                  </a:lnTo>
                  <a:close/>
                </a:path>
                <a:path w="191135" h="257810">
                  <a:moveTo>
                    <a:pt x="96862" y="42392"/>
                  </a:moveTo>
                  <a:lnTo>
                    <a:pt x="58228" y="50197"/>
                  </a:lnTo>
                  <a:lnTo>
                    <a:pt x="27543" y="72336"/>
                  </a:lnTo>
                  <a:lnTo>
                    <a:pt x="7301" y="106889"/>
                  </a:lnTo>
                  <a:lnTo>
                    <a:pt x="0" y="151942"/>
                  </a:lnTo>
                  <a:lnTo>
                    <a:pt x="6905" y="195112"/>
                  </a:lnTo>
                  <a:lnTo>
                    <a:pt x="26227" y="228531"/>
                  </a:lnTo>
                  <a:lnTo>
                    <a:pt x="55876" y="250113"/>
                  </a:lnTo>
                  <a:lnTo>
                    <a:pt x="93764" y="257771"/>
                  </a:lnTo>
                  <a:lnTo>
                    <a:pt x="131353" y="250704"/>
                  </a:lnTo>
                  <a:lnTo>
                    <a:pt x="153266" y="235813"/>
                  </a:lnTo>
                  <a:lnTo>
                    <a:pt x="95313" y="235813"/>
                  </a:lnTo>
                  <a:lnTo>
                    <a:pt x="67027" y="228878"/>
                  </a:lnTo>
                  <a:lnTo>
                    <a:pt x="46143" y="210278"/>
                  </a:lnTo>
                  <a:lnTo>
                    <a:pt x="33211" y="183323"/>
                  </a:lnTo>
                  <a:lnTo>
                    <a:pt x="28778" y="151320"/>
                  </a:lnTo>
                  <a:lnTo>
                    <a:pt x="32956" y="118420"/>
                  </a:lnTo>
                  <a:lnTo>
                    <a:pt x="45491" y="90679"/>
                  </a:lnTo>
                  <a:lnTo>
                    <a:pt x="66379" y="71523"/>
                  </a:lnTo>
                  <a:lnTo>
                    <a:pt x="95618" y="64376"/>
                  </a:lnTo>
                  <a:lnTo>
                    <a:pt x="154807" y="64376"/>
                  </a:lnTo>
                  <a:lnTo>
                    <a:pt x="135532" y="50179"/>
                  </a:lnTo>
                  <a:lnTo>
                    <a:pt x="96862" y="42392"/>
                  </a:lnTo>
                  <a:close/>
                </a:path>
                <a:path w="191135" h="257810">
                  <a:moveTo>
                    <a:pt x="154807" y="64376"/>
                  </a:moveTo>
                  <a:lnTo>
                    <a:pt x="95618" y="64376"/>
                  </a:lnTo>
                  <a:lnTo>
                    <a:pt x="124943" y="71792"/>
                  </a:lnTo>
                  <a:lnTo>
                    <a:pt x="145711" y="91219"/>
                  </a:lnTo>
                  <a:lnTo>
                    <a:pt x="158067" y="118420"/>
                  </a:lnTo>
                  <a:lnTo>
                    <a:pt x="162153" y="149161"/>
                  </a:lnTo>
                  <a:lnTo>
                    <a:pt x="157715" y="182674"/>
                  </a:lnTo>
                  <a:lnTo>
                    <a:pt x="144749" y="210242"/>
                  </a:lnTo>
                  <a:lnTo>
                    <a:pt x="123775" y="228932"/>
                  </a:lnTo>
                  <a:lnTo>
                    <a:pt x="95313" y="235813"/>
                  </a:lnTo>
                  <a:lnTo>
                    <a:pt x="153266" y="235813"/>
                  </a:lnTo>
                  <a:lnTo>
                    <a:pt x="162155" y="229773"/>
                  </a:lnTo>
                  <a:lnTo>
                    <a:pt x="182977" y="195380"/>
                  </a:lnTo>
                  <a:lnTo>
                    <a:pt x="190626" y="147929"/>
                  </a:lnTo>
                  <a:lnTo>
                    <a:pt x="183982" y="105330"/>
                  </a:lnTo>
                  <a:lnTo>
                    <a:pt x="165095" y="71953"/>
                  </a:lnTo>
                  <a:lnTo>
                    <a:pt x="154807" y="64376"/>
                  </a:lnTo>
                  <a:close/>
                </a:path>
              </a:pathLst>
            </a:custGeom>
            <a:solidFill>
              <a:srgbClr val="EF4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90958" y="6268179"/>
              <a:ext cx="156578" cy="2085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17780" y="6268478"/>
              <a:ext cx="117475" cy="208279"/>
            </a:xfrm>
            <a:custGeom>
              <a:avLst/>
              <a:gdLst/>
              <a:ahLst/>
              <a:cxnLst/>
              <a:rect l="l" t="t" r="r" b="b"/>
              <a:pathLst>
                <a:path w="117475" h="208279">
                  <a:moveTo>
                    <a:pt x="117271" y="185420"/>
                  </a:moveTo>
                  <a:lnTo>
                    <a:pt x="26924" y="185420"/>
                  </a:lnTo>
                  <a:lnTo>
                    <a:pt x="26924" y="110490"/>
                  </a:lnTo>
                  <a:lnTo>
                    <a:pt x="108000" y="110490"/>
                  </a:lnTo>
                  <a:lnTo>
                    <a:pt x="108000" y="87630"/>
                  </a:lnTo>
                  <a:lnTo>
                    <a:pt x="26924" y="87630"/>
                  </a:lnTo>
                  <a:lnTo>
                    <a:pt x="26924" y="22860"/>
                  </a:lnTo>
                  <a:lnTo>
                    <a:pt x="112636" y="22860"/>
                  </a:lnTo>
                  <a:lnTo>
                    <a:pt x="112636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87630"/>
                  </a:lnTo>
                  <a:lnTo>
                    <a:pt x="0" y="110490"/>
                  </a:lnTo>
                  <a:lnTo>
                    <a:pt x="0" y="185420"/>
                  </a:lnTo>
                  <a:lnTo>
                    <a:pt x="0" y="208280"/>
                  </a:lnTo>
                  <a:lnTo>
                    <a:pt x="117271" y="208280"/>
                  </a:lnTo>
                  <a:lnTo>
                    <a:pt x="117271" y="185420"/>
                  </a:lnTo>
                  <a:close/>
                </a:path>
              </a:pathLst>
            </a:custGeom>
            <a:solidFill>
              <a:srgbClr val="EF4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87668" y="6268179"/>
              <a:ext cx="212890" cy="2085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004" y="0"/>
              <a:ext cx="1552954" cy="683708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004" y="0"/>
              <a:ext cx="1271905" cy="6837680"/>
            </a:xfrm>
            <a:custGeom>
              <a:avLst/>
              <a:gdLst/>
              <a:ahLst/>
              <a:cxnLst/>
              <a:rect l="l" t="t" r="r" b="b"/>
              <a:pathLst>
                <a:path w="1271905" h="6837680">
                  <a:moveTo>
                    <a:pt x="3874" y="0"/>
                  </a:moveTo>
                  <a:lnTo>
                    <a:pt x="0" y="0"/>
                  </a:lnTo>
                  <a:lnTo>
                    <a:pt x="468" y="5599682"/>
                  </a:lnTo>
                  <a:lnTo>
                    <a:pt x="0" y="6837083"/>
                  </a:lnTo>
                  <a:lnTo>
                    <a:pt x="1271296" y="6837083"/>
                  </a:lnTo>
                  <a:lnTo>
                    <a:pt x="3874" y="0"/>
                  </a:lnTo>
                  <a:close/>
                </a:path>
              </a:pathLst>
            </a:custGeom>
            <a:solidFill>
              <a:srgbClr val="E738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712056" y="0"/>
              <a:ext cx="1481137" cy="683708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819738" y="0"/>
              <a:ext cx="1373505" cy="6792595"/>
            </a:xfrm>
            <a:custGeom>
              <a:avLst/>
              <a:gdLst/>
              <a:ahLst/>
              <a:cxnLst/>
              <a:rect l="l" t="t" r="r" b="b"/>
              <a:pathLst>
                <a:path w="1373504" h="6792595">
                  <a:moveTo>
                    <a:pt x="1373454" y="0"/>
                  </a:moveTo>
                  <a:lnTo>
                    <a:pt x="0" y="0"/>
                  </a:lnTo>
                  <a:lnTo>
                    <a:pt x="1373454" y="6792492"/>
                  </a:lnTo>
                  <a:lnTo>
                    <a:pt x="1373454" y="0"/>
                  </a:lnTo>
                  <a:close/>
                </a:path>
              </a:pathLst>
            </a:custGeom>
            <a:solidFill>
              <a:srgbClr val="E738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313903" y="929182"/>
            <a:ext cx="501713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-30" dirty="0">
                <a:solidFill>
                  <a:srgbClr val="E22D2B"/>
                </a:solidFill>
                <a:latin typeface="Trebuchet MS"/>
                <a:cs typeface="Trebuchet MS"/>
              </a:rPr>
              <a:t>Önem</a:t>
            </a:r>
            <a:r>
              <a:rPr sz="3500" b="1" spc="-365" dirty="0">
                <a:solidFill>
                  <a:srgbClr val="E22D2B"/>
                </a:solidFill>
                <a:latin typeface="Trebuchet MS"/>
                <a:cs typeface="Trebuchet MS"/>
              </a:rPr>
              <a:t> </a:t>
            </a:r>
            <a:r>
              <a:rPr sz="3500" b="1" spc="-155" dirty="0">
                <a:solidFill>
                  <a:srgbClr val="231F20"/>
                </a:solidFill>
                <a:latin typeface="Trebuchet MS"/>
                <a:cs typeface="Trebuchet MS"/>
              </a:rPr>
              <a:t>Nedir,</a:t>
            </a:r>
            <a:r>
              <a:rPr sz="3500" b="1" spc="-3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500" b="1" spc="-50" dirty="0">
                <a:solidFill>
                  <a:srgbClr val="231F20"/>
                </a:solidFill>
                <a:latin typeface="Trebuchet MS"/>
                <a:cs typeface="Trebuchet MS"/>
              </a:rPr>
              <a:t>Ne</a:t>
            </a:r>
            <a:r>
              <a:rPr sz="3500" b="1" spc="-3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500" b="1" spc="-5" dirty="0">
                <a:solidFill>
                  <a:srgbClr val="231F20"/>
                </a:solidFill>
                <a:latin typeface="Trebuchet MS"/>
                <a:cs typeface="Trebuchet MS"/>
              </a:rPr>
              <a:t>Değildir?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20314" y="1982203"/>
            <a:ext cx="8712200" cy="3047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3500" b="1" spc="-150" dirty="0">
                <a:solidFill>
                  <a:srgbClr val="231F20"/>
                </a:solidFill>
                <a:latin typeface="Trebuchet MS"/>
                <a:cs typeface="Trebuchet MS"/>
              </a:rPr>
              <a:t>Tüm </a:t>
            </a:r>
            <a:r>
              <a:rPr sz="3500" b="1" spc="-70" dirty="0">
                <a:solidFill>
                  <a:srgbClr val="231F20"/>
                </a:solidFill>
                <a:latin typeface="Trebuchet MS"/>
                <a:cs typeface="Trebuchet MS"/>
              </a:rPr>
              <a:t>farklılıkların </a:t>
            </a:r>
            <a:r>
              <a:rPr sz="3500" b="1" spc="-25" dirty="0">
                <a:solidFill>
                  <a:srgbClr val="231F20"/>
                </a:solidFill>
                <a:latin typeface="Trebuchet MS"/>
                <a:cs typeface="Trebuchet MS"/>
              </a:rPr>
              <a:t>ortadan</a:t>
            </a:r>
            <a:r>
              <a:rPr sz="3500" b="1" spc="-8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500" b="1" spc="-70" dirty="0">
                <a:solidFill>
                  <a:srgbClr val="231F20"/>
                </a:solidFill>
                <a:latin typeface="Trebuchet MS"/>
                <a:cs typeface="Trebuchet MS"/>
              </a:rPr>
              <a:t>kaldırılması.</a:t>
            </a:r>
            <a:endParaRPr sz="3500">
              <a:latin typeface="Trebuchet MS"/>
              <a:cs typeface="Trebuchet MS"/>
            </a:endParaRPr>
          </a:p>
          <a:p>
            <a:pPr marL="240665" indent="-228600">
              <a:lnSpc>
                <a:spcPct val="100000"/>
              </a:lnSpc>
              <a:spcBef>
                <a:spcPts val="2790"/>
              </a:spcBef>
              <a:buChar char="•"/>
              <a:tabLst>
                <a:tab pos="241300" algn="l"/>
              </a:tabLst>
            </a:pPr>
            <a:r>
              <a:rPr sz="3500" b="1" spc="-90" dirty="0">
                <a:solidFill>
                  <a:srgbClr val="231F20"/>
                </a:solidFill>
                <a:latin typeface="Trebuchet MS"/>
                <a:cs typeface="Trebuchet MS"/>
              </a:rPr>
              <a:t>Farklılıklar</a:t>
            </a:r>
            <a:r>
              <a:rPr sz="3500" b="1" spc="-3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500" b="1" spc="-110" dirty="0">
                <a:solidFill>
                  <a:srgbClr val="231F20"/>
                </a:solidFill>
                <a:latin typeface="Trebuchet MS"/>
                <a:cs typeface="Trebuchet MS"/>
              </a:rPr>
              <a:t>ile</a:t>
            </a:r>
            <a:r>
              <a:rPr sz="3500" b="1" spc="-3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500" b="1" spc="-65" dirty="0">
                <a:solidFill>
                  <a:srgbClr val="231F20"/>
                </a:solidFill>
                <a:latin typeface="Trebuchet MS"/>
                <a:cs typeface="Trebuchet MS"/>
              </a:rPr>
              <a:t>bir</a:t>
            </a:r>
            <a:r>
              <a:rPr sz="3500" b="1" spc="-3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500" b="1" spc="-45" dirty="0">
                <a:solidFill>
                  <a:srgbClr val="231F20"/>
                </a:solidFill>
                <a:latin typeface="Trebuchet MS"/>
                <a:cs typeface="Trebuchet MS"/>
              </a:rPr>
              <a:t>arada</a:t>
            </a:r>
            <a:r>
              <a:rPr sz="3500" b="1" spc="-3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500" b="1" spc="-15" dirty="0">
                <a:solidFill>
                  <a:srgbClr val="231F20"/>
                </a:solidFill>
                <a:latin typeface="Trebuchet MS"/>
                <a:cs typeface="Trebuchet MS"/>
              </a:rPr>
              <a:t>olmak</a:t>
            </a:r>
            <a:endParaRPr sz="3500">
              <a:latin typeface="Trebuchet MS"/>
              <a:cs typeface="Trebuchet MS"/>
            </a:endParaRPr>
          </a:p>
          <a:p>
            <a:pPr marL="240665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3500" b="1" spc="-85" dirty="0">
                <a:solidFill>
                  <a:srgbClr val="231F20"/>
                </a:solidFill>
                <a:latin typeface="Trebuchet MS"/>
                <a:cs typeface="Trebuchet MS"/>
              </a:rPr>
              <a:t>Bireyin</a:t>
            </a:r>
            <a:r>
              <a:rPr sz="3500" b="1" spc="-3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500" b="1" spc="-30" dirty="0">
                <a:solidFill>
                  <a:srgbClr val="231F20"/>
                </a:solidFill>
                <a:latin typeface="Trebuchet MS"/>
                <a:cs typeface="Trebuchet MS"/>
              </a:rPr>
              <a:t>önündeki</a:t>
            </a:r>
            <a:r>
              <a:rPr sz="3500" b="1" spc="-3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500" b="1" spc="-70" dirty="0">
                <a:solidFill>
                  <a:srgbClr val="231F20"/>
                </a:solidFill>
                <a:latin typeface="Trebuchet MS"/>
                <a:cs typeface="Trebuchet MS"/>
              </a:rPr>
              <a:t>engelleri</a:t>
            </a:r>
            <a:r>
              <a:rPr sz="3500" b="1" spc="-3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500" b="1" spc="-40" dirty="0">
                <a:solidFill>
                  <a:srgbClr val="231F20"/>
                </a:solidFill>
                <a:latin typeface="Trebuchet MS"/>
                <a:cs typeface="Trebuchet MS"/>
              </a:rPr>
              <a:t>kaldırmak</a:t>
            </a:r>
            <a:endParaRPr sz="3500">
              <a:latin typeface="Trebuchet MS"/>
              <a:cs typeface="Trebuchet MS"/>
            </a:endParaRPr>
          </a:p>
          <a:p>
            <a:pPr marL="240665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3500" b="1" spc="-80" dirty="0">
                <a:solidFill>
                  <a:srgbClr val="231F20"/>
                </a:solidFill>
                <a:latin typeface="Trebuchet MS"/>
                <a:cs typeface="Trebuchet MS"/>
              </a:rPr>
              <a:t>Önleyici </a:t>
            </a:r>
            <a:r>
              <a:rPr sz="3500" b="1" spc="-95" dirty="0">
                <a:solidFill>
                  <a:srgbClr val="231F20"/>
                </a:solidFill>
                <a:latin typeface="Trebuchet MS"/>
                <a:cs typeface="Trebuchet MS"/>
              </a:rPr>
              <a:t>tedbirler</a:t>
            </a:r>
            <a:r>
              <a:rPr sz="3500" b="1" spc="-6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500" b="1" spc="-25" dirty="0">
                <a:solidFill>
                  <a:srgbClr val="231F20"/>
                </a:solidFill>
                <a:latin typeface="Trebuchet MS"/>
                <a:cs typeface="Trebuchet MS"/>
              </a:rPr>
              <a:t>almak</a:t>
            </a:r>
            <a:endParaRPr sz="3500">
              <a:latin typeface="Trebuchet MS"/>
              <a:cs typeface="Trebuchet MS"/>
            </a:endParaRPr>
          </a:p>
          <a:p>
            <a:pPr marL="240665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3500" b="1" spc="-70" dirty="0">
                <a:solidFill>
                  <a:srgbClr val="231F20"/>
                </a:solidFill>
                <a:latin typeface="Trebuchet MS"/>
                <a:cs typeface="Trebuchet MS"/>
              </a:rPr>
              <a:t>Öğrencilerin</a:t>
            </a:r>
            <a:r>
              <a:rPr sz="3500" b="1" spc="-3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500" b="1" spc="-15" dirty="0">
                <a:solidFill>
                  <a:srgbClr val="231F20"/>
                </a:solidFill>
                <a:latin typeface="Trebuchet MS"/>
                <a:cs typeface="Trebuchet MS"/>
              </a:rPr>
              <a:t>sosyal</a:t>
            </a:r>
            <a:r>
              <a:rPr sz="3500" b="1" spc="-3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500" b="1" spc="-30" dirty="0">
                <a:solidFill>
                  <a:srgbClr val="231F20"/>
                </a:solidFill>
                <a:latin typeface="Trebuchet MS"/>
                <a:cs typeface="Trebuchet MS"/>
              </a:rPr>
              <a:t>gelişimini</a:t>
            </a:r>
            <a:r>
              <a:rPr sz="3500" b="1" spc="-3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500" b="1" spc="-75" dirty="0">
                <a:solidFill>
                  <a:srgbClr val="231F20"/>
                </a:solidFill>
                <a:latin typeface="Trebuchet MS"/>
                <a:cs typeface="Trebuchet MS"/>
              </a:rPr>
              <a:t>desteklemek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13459" y="1696389"/>
            <a:ext cx="1264285" cy="166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3600"/>
              </a:lnSpc>
              <a:spcBef>
                <a:spcPts val="100"/>
              </a:spcBef>
            </a:pPr>
            <a:r>
              <a:rPr sz="3500" b="1" spc="75" dirty="0">
                <a:solidFill>
                  <a:srgbClr val="E22D2B"/>
                </a:solidFill>
                <a:latin typeface="Trebuchet MS"/>
                <a:cs typeface="Trebuchet MS"/>
              </a:rPr>
              <a:t>ÖNEM  ÖNEM</a:t>
            </a:r>
            <a:endParaRPr sz="3500">
              <a:latin typeface="Trebuchet MS"/>
              <a:cs typeface="Trebuchet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38022" y="1913305"/>
            <a:ext cx="695960" cy="1480185"/>
            <a:chOff x="638022" y="1913305"/>
            <a:chExt cx="695960" cy="1480185"/>
          </a:xfrm>
        </p:grpSpPr>
        <p:sp>
          <p:nvSpPr>
            <p:cNvPr id="26" name="object 26"/>
            <p:cNvSpPr/>
            <p:nvPr/>
          </p:nvSpPr>
          <p:spPr>
            <a:xfrm>
              <a:off x="638026" y="1913305"/>
              <a:ext cx="695930" cy="63737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38022" y="2770619"/>
              <a:ext cx="695934" cy="62237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3896" y="1055179"/>
            <a:ext cx="937704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solidFill>
                  <a:srgbClr val="E52E2D"/>
                </a:solidFill>
              </a:rPr>
              <a:t>Kocaeli</a:t>
            </a:r>
            <a:r>
              <a:rPr spc="-355" dirty="0">
                <a:solidFill>
                  <a:srgbClr val="E52E2D"/>
                </a:solidFill>
              </a:rPr>
              <a:t> </a:t>
            </a:r>
            <a:r>
              <a:rPr spc="-30" dirty="0">
                <a:solidFill>
                  <a:srgbClr val="E52E2D"/>
                </a:solidFill>
              </a:rPr>
              <a:t>Önem</a:t>
            </a:r>
          </a:p>
          <a:p>
            <a:pPr marL="12700">
              <a:lnSpc>
                <a:spcPct val="100000"/>
              </a:lnSpc>
            </a:pPr>
            <a:r>
              <a:rPr spc="-145" dirty="0"/>
              <a:t>(Özel</a:t>
            </a:r>
            <a:r>
              <a:rPr spc="-350" dirty="0"/>
              <a:t> </a:t>
            </a:r>
            <a:r>
              <a:rPr spc="-75" dirty="0"/>
              <a:t>Nedenlerin</a:t>
            </a:r>
            <a:r>
              <a:rPr spc="-350" dirty="0"/>
              <a:t> </a:t>
            </a:r>
            <a:r>
              <a:rPr spc="-70" dirty="0"/>
              <a:t>Engelleriyle</a:t>
            </a:r>
            <a:r>
              <a:rPr spc="-350" dirty="0"/>
              <a:t> </a:t>
            </a:r>
            <a:r>
              <a:rPr spc="-50" dirty="0"/>
              <a:t>Mücadele)</a:t>
            </a:r>
            <a:r>
              <a:rPr spc="-350" dirty="0"/>
              <a:t> </a:t>
            </a:r>
            <a:r>
              <a:rPr spc="-105" dirty="0"/>
              <a:t>Projesi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03896" y="2277046"/>
            <a:ext cx="9386570" cy="3356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000" spc="-114" dirty="0">
                <a:solidFill>
                  <a:srgbClr val="231F20"/>
                </a:solidFill>
                <a:latin typeface="Trebuchet MS"/>
                <a:cs typeface="Trebuchet MS"/>
              </a:rPr>
              <a:t>Kocaeli </a:t>
            </a:r>
            <a:r>
              <a:rPr sz="3000" spc="-100" dirty="0">
                <a:solidFill>
                  <a:srgbClr val="231F20"/>
                </a:solidFill>
                <a:latin typeface="Trebuchet MS"/>
                <a:cs typeface="Trebuchet MS"/>
              </a:rPr>
              <a:t>ilinde </a:t>
            </a:r>
            <a:r>
              <a:rPr sz="3000" spc="-70" dirty="0">
                <a:solidFill>
                  <a:srgbClr val="231F20"/>
                </a:solidFill>
                <a:latin typeface="Trebuchet MS"/>
                <a:cs typeface="Trebuchet MS"/>
              </a:rPr>
              <a:t>sosyal </a:t>
            </a:r>
            <a:r>
              <a:rPr sz="3000" spc="-65" dirty="0">
                <a:solidFill>
                  <a:srgbClr val="231F20"/>
                </a:solidFill>
                <a:latin typeface="Trebuchet MS"/>
                <a:cs typeface="Trebuchet MS"/>
              </a:rPr>
              <a:t>desteğe </a:t>
            </a:r>
            <a:r>
              <a:rPr sz="3000" spc="-125" dirty="0">
                <a:solidFill>
                  <a:srgbClr val="231F20"/>
                </a:solidFill>
                <a:latin typeface="Trebuchet MS"/>
                <a:cs typeface="Trebuchet MS"/>
              </a:rPr>
              <a:t>ihtiyaç </a:t>
            </a:r>
            <a:r>
              <a:rPr sz="3000" spc="-35" dirty="0">
                <a:solidFill>
                  <a:srgbClr val="231F20"/>
                </a:solidFill>
                <a:latin typeface="Trebuchet MS"/>
                <a:cs typeface="Trebuchet MS"/>
              </a:rPr>
              <a:t>duyan </a:t>
            </a:r>
            <a:r>
              <a:rPr sz="3000" spc="-100" dirty="0">
                <a:solidFill>
                  <a:srgbClr val="231F20"/>
                </a:solidFill>
                <a:latin typeface="Trebuchet MS"/>
                <a:cs typeface="Trebuchet MS"/>
              </a:rPr>
              <a:t>öğrencilerimiz  </a:t>
            </a:r>
            <a:r>
              <a:rPr sz="3000" spc="-110" dirty="0">
                <a:solidFill>
                  <a:srgbClr val="231F20"/>
                </a:solidFill>
                <a:latin typeface="Trebuchet MS"/>
                <a:cs typeface="Trebuchet MS"/>
              </a:rPr>
              <a:t>için </a:t>
            </a:r>
            <a:r>
              <a:rPr sz="3000" spc="-100" dirty="0">
                <a:solidFill>
                  <a:srgbClr val="231F20"/>
                </a:solidFill>
                <a:latin typeface="Trebuchet MS"/>
                <a:cs typeface="Trebuchet MS"/>
              </a:rPr>
              <a:t>hazırlanan </a:t>
            </a:r>
            <a:r>
              <a:rPr sz="3000" spc="-35" dirty="0">
                <a:solidFill>
                  <a:srgbClr val="231F20"/>
                </a:solidFill>
                <a:latin typeface="Trebuchet MS"/>
                <a:cs typeface="Trebuchet MS"/>
              </a:rPr>
              <a:t>19 </a:t>
            </a:r>
            <a:r>
              <a:rPr sz="3000" spc="-160" dirty="0">
                <a:solidFill>
                  <a:srgbClr val="231F20"/>
                </a:solidFill>
                <a:latin typeface="Trebuchet MS"/>
                <a:cs typeface="Trebuchet MS"/>
              </a:rPr>
              <a:t>faaliyeti </a:t>
            </a:r>
            <a:r>
              <a:rPr sz="3000" spc="-95" dirty="0">
                <a:solidFill>
                  <a:srgbClr val="231F20"/>
                </a:solidFill>
                <a:latin typeface="Trebuchet MS"/>
                <a:cs typeface="Trebuchet MS"/>
              </a:rPr>
              <a:t>«KOCAELİ </a:t>
            </a:r>
            <a:r>
              <a:rPr sz="3000" spc="60" dirty="0">
                <a:solidFill>
                  <a:srgbClr val="231F20"/>
                </a:solidFill>
                <a:latin typeface="Trebuchet MS"/>
                <a:cs typeface="Trebuchet MS"/>
              </a:rPr>
              <a:t>ÖNEM </a:t>
            </a:r>
            <a:r>
              <a:rPr sz="3000" spc="-150" dirty="0">
                <a:solidFill>
                  <a:srgbClr val="231F20"/>
                </a:solidFill>
                <a:latin typeface="Trebuchet MS"/>
                <a:cs typeface="Trebuchet MS"/>
              </a:rPr>
              <a:t>(Özel</a:t>
            </a:r>
            <a:r>
              <a:rPr sz="3000" spc="-3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000" spc="-75" dirty="0">
                <a:solidFill>
                  <a:srgbClr val="231F20"/>
                </a:solidFill>
                <a:latin typeface="Trebuchet MS"/>
                <a:cs typeface="Trebuchet MS"/>
              </a:rPr>
              <a:t>Nedenle-  </a:t>
            </a:r>
            <a:r>
              <a:rPr sz="3000" spc="-105" dirty="0">
                <a:solidFill>
                  <a:srgbClr val="231F20"/>
                </a:solidFill>
                <a:latin typeface="Trebuchet MS"/>
                <a:cs typeface="Trebuchet MS"/>
              </a:rPr>
              <a:t>rin</a:t>
            </a:r>
            <a:r>
              <a:rPr sz="3000" spc="-2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000" spc="-105" dirty="0">
                <a:solidFill>
                  <a:srgbClr val="231F20"/>
                </a:solidFill>
                <a:latin typeface="Trebuchet MS"/>
                <a:cs typeface="Trebuchet MS"/>
              </a:rPr>
              <a:t>Engelleriyle</a:t>
            </a:r>
            <a:r>
              <a:rPr sz="3000" spc="-20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000" spc="-75" dirty="0">
                <a:solidFill>
                  <a:srgbClr val="231F20"/>
                </a:solidFill>
                <a:latin typeface="Trebuchet MS"/>
                <a:cs typeface="Trebuchet MS"/>
              </a:rPr>
              <a:t>Mücadele)</a:t>
            </a:r>
            <a:r>
              <a:rPr sz="3000" spc="-20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000" spc="-130" dirty="0">
                <a:solidFill>
                  <a:srgbClr val="231F20"/>
                </a:solidFill>
                <a:latin typeface="Trebuchet MS"/>
                <a:cs typeface="Trebuchet MS"/>
              </a:rPr>
              <a:t>PROJESİ»</a:t>
            </a:r>
            <a:r>
              <a:rPr sz="3000" spc="-2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000" spc="-80" dirty="0">
                <a:solidFill>
                  <a:srgbClr val="231F20"/>
                </a:solidFill>
                <a:latin typeface="Trebuchet MS"/>
                <a:cs typeface="Trebuchet MS"/>
              </a:rPr>
              <a:t>ana</a:t>
            </a:r>
            <a:r>
              <a:rPr sz="3000" spc="-20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000" spc="-65" dirty="0">
                <a:solidFill>
                  <a:srgbClr val="231F20"/>
                </a:solidFill>
                <a:latin typeface="Trebuchet MS"/>
                <a:cs typeface="Trebuchet MS"/>
              </a:rPr>
              <a:t>başlığı</a:t>
            </a:r>
            <a:r>
              <a:rPr sz="3000" spc="-20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231F20"/>
                </a:solidFill>
                <a:latin typeface="Trebuchet MS"/>
                <a:cs typeface="Trebuchet MS"/>
              </a:rPr>
              <a:t>altında</a:t>
            </a:r>
            <a:r>
              <a:rPr sz="3000" spc="-20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000" spc="-60" dirty="0">
                <a:solidFill>
                  <a:srgbClr val="231F20"/>
                </a:solidFill>
                <a:latin typeface="Trebuchet MS"/>
                <a:cs typeface="Trebuchet MS"/>
              </a:rPr>
              <a:t>tüm  okul </a:t>
            </a:r>
            <a:r>
              <a:rPr sz="3000" spc="-100" dirty="0">
                <a:solidFill>
                  <a:srgbClr val="231F20"/>
                </a:solidFill>
                <a:latin typeface="Trebuchet MS"/>
                <a:cs typeface="Trebuchet MS"/>
              </a:rPr>
              <a:t>ve </a:t>
            </a:r>
            <a:r>
              <a:rPr sz="3000" spc="-125" dirty="0">
                <a:solidFill>
                  <a:srgbClr val="231F20"/>
                </a:solidFill>
                <a:latin typeface="Trebuchet MS"/>
                <a:cs typeface="Trebuchet MS"/>
              </a:rPr>
              <a:t>kurumlarda, </a:t>
            </a:r>
            <a:r>
              <a:rPr sz="3000" spc="-75" dirty="0">
                <a:solidFill>
                  <a:srgbClr val="231F20"/>
                </a:solidFill>
                <a:latin typeface="Trebuchet MS"/>
                <a:cs typeface="Trebuchet MS"/>
              </a:rPr>
              <a:t>oluşturulan </a:t>
            </a:r>
            <a:r>
              <a:rPr sz="3000" spc="-100" dirty="0">
                <a:solidFill>
                  <a:srgbClr val="231F20"/>
                </a:solidFill>
                <a:latin typeface="Trebuchet MS"/>
                <a:cs typeface="Trebuchet MS"/>
              </a:rPr>
              <a:t>eylem </a:t>
            </a:r>
            <a:r>
              <a:rPr sz="3000" spc="-80" dirty="0">
                <a:solidFill>
                  <a:srgbClr val="231F20"/>
                </a:solidFill>
                <a:latin typeface="Trebuchet MS"/>
                <a:cs typeface="Trebuchet MS"/>
              </a:rPr>
              <a:t>planı </a:t>
            </a:r>
            <a:r>
              <a:rPr sz="3000" spc="-110" dirty="0">
                <a:solidFill>
                  <a:srgbClr val="231F20"/>
                </a:solidFill>
                <a:latin typeface="Trebuchet MS"/>
                <a:cs typeface="Trebuchet MS"/>
              </a:rPr>
              <a:t>çerçevesinde  </a:t>
            </a:r>
            <a:r>
              <a:rPr sz="3000" spc="-85" dirty="0">
                <a:solidFill>
                  <a:srgbClr val="231F20"/>
                </a:solidFill>
                <a:latin typeface="Trebuchet MS"/>
                <a:cs typeface="Trebuchet MS"/>
              </a:rPr>
              <a:t>yürütmek</a:t>
            </a:r>
            <a:r>
              <a:rPr sz="3000" spc="-2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000" spc="-100" dirty="0">
                <a:solidFill>
                  <a:srgbClr val="231F20"/>
                </a:solidFill>
                <a:latin typeface="Trebuchet MS"/>
                <a:cs typeface="Trebuchet MS"/>
              </a:rPr>
              <a:t>ve</a:t>
            </a:r>
            <a:r>
              <a:rPr sz="3000" spc="-2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231F20"/>
                </a:solidFill>
                <a:latin typeface="Trebuchet MS"/>
                <a:cs typeface="Trebuchet MS"/>
              </a:rPr>
              <a:t>ölçülebilir</a:t>
            </a:r>
            <a:r>
              <a:rPr sz="3000" spc="-2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000" spc="-150" dirty="0">
                <a:solidFill>
                  <a:srgbClr val="231F20"/>
                </a:solidFill>
                <a:latin typeface="Trebuchet MS"/>
                <a:cs typeface="Trebuchet MS"/>
              </a:rPr>
              <a:t>verilerle</a:t>
            </a:r>
            <a:r>
              <a:rPr sz="3000" spc="-2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231F20"/>
                </a:solidFill>
                <a:latin typeface="Trebuchet MS"/>
                <a:cs typeface="Trebuchet MS"/>
              </a:rPr>
              <a:t>faydalılığını</a:t>
            </a:r>
            <a:r>
              <a:rPr sz="3000" spc="-2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000" spc="-160" dirty="0">
                <a:solidFill>
                  <a:srgbClr val="231F20"/>
                </a:solidFill>
                <a:latin typeface="Trebuchet MS"/>
                <a:cs typeface="Trebuchet MS"/>
              </a:rPr>
              <a:t>izlemek.</a:t>
            </a:r>
            <a:endParaRPr sz="3000">
              <a:latin typeface="Trebuchet MS"/>
              <a:cs typeface="Trebuchet MS"/>
            </a:endParaRPr>
          </a:p>
          <a:p>
            <a:pPr marL="213360" algn="just">
              <a:lnSpc>
                <a:spcPct val="100000"/>
              </a:lnSpc>
              <a:spcBef>
                <a:spcPts val="1025"/>
              </a:spcBef>
            </a:pPr>
            <a:r>
              <a:rPr sz="3000" b="1" spc="-110" dirty="0">
                <a:solidFill>
                  <a:srgbClr val="231F20"/>
                </a:solidFill>
                <a:latin typeface="Trebuchet MS"/>
                <a:cs typeface="Trebuchet MS"/>
              </a:rPr>
              <a:t>Proje</a:t>
            </a:r>
            <a:r>
              <a:rPr sz="3000" b="1" spc="-3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000" b="1" spc="-50" dirty="0">
                <a:solidFill>
                  <a:srgbClr val="231F20"/>
                </a:solidFill>
                <a:latin typeface="Trebuchet MS"/>
                <a:cs typeface="Trebuchet MS"/>
              </a:rPr>
              <a:t>Sahibi:</a:t>
            </a:r>
            <a:r>
              <a:rPr sz="3000" b="1" spc="-2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231F20"/>
                </a:solidFill>
                <a:latin typeface="Trebuchet MS"/>
                <a:cs typeface="Trebuchet MS"/>
              </a:rPr>
              <a:t>Kocaeli</a:t>
            </a:r>
            <a:r>
              <a:rPr sz="3000" spc="-3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000" spc="-125" dirty="0">
                <a:solidFill>
                  <a:srgbClr val="231F20"/>
                </a:solidFill>
                <a:latin typeface="Trebuchet MS"/>
                <a:cs typeface="Trebuchet MS"/>
              </a:rPr>
              <a:t>Valiliği</a:t>
            </a:r>
            <a:endParaRPr sz="3000">
              <a:latin typeface="Trebuchet MS"/>
              <a:cs typeface="Trebuchet MS"/>
            </a:endParaRPr>
          </a:p>
          <a:p>
            <a:pPr marL="213360" algn="just">
              <a:lnSpc>
                <a:spcPct val="100000"/>
              </a:lnSpc>
            </a:pPr>
            <a:r>
              <a:rPr sz="3000" b="1" spc="-110" dirty="0">
                <a:solidFill>
                  <a:srgbClr val="231F20"/>
                </a:solidFill>
                <a:latin typeface="Trebuchet MS"/>
                <a:cs typeface="Trebuchet MS"/>
              </a:rPr>
              <a:t>Proje</a:t>
            </a:r>
            <a:r>
              <a:rPr sz="3000" b="1" spc="-4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000" b="1" spc="-105" dirty="0">
                <a:solidFill>
                  <a:srgbClr val="231F20"/>
                </a:solidFill>
                <a:latin typeface="Trebuchet MS"/>
                <a:cs typeface="Trebuchet MS"/>
              </a:rPr>
              <a:t>Yürütücüsü:</a:t>
            </a:r>
            <a:r>
              <a:rPr sz="3000" b="1" spc="-2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231F20"/>
                </a:solidFill>
                <a:latin typeface="Trebuchet MS"/>
                <a:cs typeface="Trebuchet MS"/>
              </a:rPr>
              <a:t>Kocaeli</a:t>
            </a:r>
            <a:r>
              <a:rPr sz="3000" spc="-2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000" spc="-135" dirty="0">
                <a:solidFill>
                  <a:srgbClr val="231F20"/>
                </a:solidFill>
                <a:latin typeface="Trebuchet MS"/>
                <a:cs typeface="Trebuchet MS"/>
              </a:rPr>
              <a:t>İl</a:t>
            </a:r>
            <a:r>
              <a:rPr sz="3000" spc="-2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000" spc="-70" dirty="0">
                <a:solidFill>
                  <a:srgbClr val="231F20"/>
                </a:solidFill>
                <a:latin typeface="Trebuchet MS"/>
                <a:cs typeface="Trebuchet MS"/>
              </a:rPr>
              <a:t>Milli</a:t>
            </a:r>
            <a:r>
              <a:rPr sz="3000" spc="-2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231F20"/>
                </a:solidFill>
                <a:latin typeface="Trebuchet MS"/>
                <a:cs typeface="Trebuchet MS"/>
              </a:rPr>
              <a:t>Eğitim</a:t>
            </a:r>
            <a:r>
              <a:rPr sz="3000" spc="-2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000" spc="20" dirty="0">
                <a:solidFill>
                  <a:srgbClr val="231F20"/>
                </a:solidFill>
                <a:latin typeface="Trebuchet MS"/>
                <a:cs typeface="Trebuchet MS"/>
              </a:rPr>
              <a:t>Müdürlüğü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1006" y="1261442"/>
            <a:ext cx="7969808" cy="443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3903" y="929182"/>
            <a:ext cx="374459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Neyi</a:t>
            </a:r>
            <a:r>
              <a:rPr spc="-395" dirty="0"/>
              <a:t> </a:t>
            </a:r>
            <a:r>
              <a:rPr spc="-85" dirty="0"/>
              <a:t>Hedefliyoruz?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6504" y="722172"/>
            <a:ext cx="785495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solidFill>
                  <a:srgbClr val="E52E2D"/>
                </a:solidFill>
              </a:rPr>
              <a:t>Kocaeli</a:t>
            </a:r>
            <a:r>
              <a:rPr spc="-360" dirty="0">
                <a:solidFill>
                  <a:srgbClr val="E52E2D"/>
                </a:solidFill>
              </a:rPr>
              <a:t> </a:t>
            </a:r>
            <a:r>
              <a:rPr spc="-30" dirty="0">
                <a:solidFill>
                  <a:srgbClr val="E52E2D"/>
                </a:solidFill>
              </a:rPr>
              <a:t>Önem</a:t>
            </a:r>
            <a:r>
              <a:rPr spc="-360" dirty="0">
                <a:solidFill>
                  <a:srgbClr val="E52E2D"/>
                </a:solidFill>
              </a:rPr>
              <a:t> </a:t>
            </a:r>
            <a:r>
              <a:rPr spc="-85" dirty="0"/>
              <a:t>Projesinin</a:t>
            </a:r>
            <a:r>
              <a:rPr spc="-355" dirty="0"/>
              <a:t> </a:t>
            </a:r>
            <a:r>
              <a:rPr spc="-75" dirty="0"/>
              <a:t>Hedef</a:t>
            </a:r>
            <a:r>
              <a:rPr spc="-360" dirty="0"/>
              <a:t> </a:t>
            </a:r>
            <a:r>
              <a:rPr spc="-60" dirty="0"/>
              <a:t>Grupları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pc="-75" dirty="0"/>
              <a:t>A. </a:t>
            </a:r>
            <a:r>
              <a:rPr spc="-30" dirty="0"/>
              <a:t>Ailesi </a:t>
            </a:r>
            <a:r>
              <a:rPr spc="-35" dirty="0"/>
              <a:t>Parçalanmış</a:t>
            </a:r>
            <a:r>
              <a:rPr spc="-65" dirty="0"/>
              <a:t> </a:t>
            </a:r>
            <a:r>
              <a:rPr spc="-40" dirty="0"/>
              <a:t>Öğrenciler</a:t>
            </a:r>
          </a:p>
          <a:p>
            <a:pPr marL="241300" indent="-229235">
              <a:lnSpc>
                <a:spcPct val="100000"/>
              </a:lnSpc>
              <a:spcBef>
                <a:spcPts val="565"/>
              </a:spcBef>
              <a:buChar char="•"/>
              <a:tabLst>
                <a:tab pos="240665" algn="l"/>
                <a:tab pos="241935" algn="l"/>
              </a:tabLst>
            </a:pPr>
            <a:r>
              <a:rPr b="0" spc="-5" dirty="0">
                <a:latin typeface="Trebuchet MS"/>
                <a:cs typeface="Trebuchet MS"/>
              </a:rPr>
              <a:t>Anne</a:t>
            </a:r>
            <a:r>
              <a:rPr b="0" spc="-160" dirty="0">
                <a:latin typeface="Trebuchet MS"/>
                <a:cs typeface="Trebuchet MS"/>
              </a:rPr>
              <a:t> </a:t>
            </a:r>
            <a:r>
              <a:rPr b="0" spc="-60" dirty="0">
                <a:latin typeface="Trebuchet MS"/>
                <a:cs typeface="Trebuchet MS"/>
              </a:rPr>
              <a:t>ve</a:t>
            </a:r>
            <a:r>
              <a:rPr b="0" spc="-155" dirty="0">
                <a:latin typeface="Trebuchet MS"/>
                <a:cs typeface="Trebuchet MS"/>
              </a:rPr>
              <a:t> </a:t>
            </a:r>
            <a:r>
              <a:rPr b="0" spc="-30" dirty="0">
                <a:latin typeface="Trebuchet MS"/>
                <a:cs typeface="Trebuchet MS"/>
              </a:rPr>
              <a:t>baba</a:t>
            </a:r>
            <a:r>
              <a:rPr b="0" spc="-155" dirty="0">
                <a:latin typeface="Trebuchet MS"/>
                <a:cs typeface="Trebuchet MS"/>
              </a:rPr>
              <a:t> </a:t>
            </a:r>
            <a:r>
              <a:rPr b="0" spc="-80" dirty="0">
                <a:latin typeface="Trebuchet MS"/>
                <a:cs typeface="Trebuchet MS"/>
              </a:rPr>
              <a:t>ayrı</a:t>
            </a:r>
            <a:r>
              <a:rPr b="0" spc="-155" dirty="0">
                <a:latin typeface="Trebuchet MS"/>
                <a:cs typeface="Trebuchet MS"/>
              </a:rPr>
              <a:t> </a:t>
            </a:r>
            <a:r>
              <a:rPr b="0" spc="-35" dirty="0">
                <a:latin typeface="Trebuchet MS"/>
                <a:cs typeface="Trebuchet MS"/>
              </a:rPr>
              <a:t>olan</a:t>
            </a:r>
            <a:r>
              <a:rPr b="0" spc="-155" dirty="0">
                <a:latin typeface="Trebuchet MS"/>
                <a:cs typeface="Trebuchet MS"/>
              </a:rPr>
              <a:t> </a:t>
            </a:r>
            <a:r>
              <a:rPr b="0" spc="-55" dirty="0">
                <a:latin typeface="Trebuchet MS"/>
                <a:cs typeface="Trebuchet MS"/>
              </a:rPr>
              <a:t>öğrenciler</a:t>
            </a:r>
          </a:p>
          <a:p>
            <a:pPr marL="241300" indent="-229235">
              <a:lnSpc>
                <a:spcPct val="100000"/>
              </a:lnSpc>
              <a:buChar char="•"/>
              <a:tabLst>
                <a:tab pos="240665" algn="l"/>
                <a:tab pos="241935" algn="l"/>
              </a:tabLst>
            </a:pPr>
            <a:r>
              <a:rPr b="0" spc="-5" dirty="0">
                <a:latin typeface="Trebuchet MS"/>
                <a:cs typeface="Trebuchet MS"/>
              </a:rPr>
              <a:t>Anne</a:t>
            </a:r>
            <a:r>
              <a:rPr b="0" spc="-160" dirty="0">
                <a:latin typeface="Trebuchet MS"/>
                <a:cs typeface="Trebuchet MS"/>
              </a:rPr>
              <a:t> </a:t>
            </a:r>
            <a:r>
              <a:rPr b="0" spc="-60" dirty="0">
                <a:latin typeface="Trebuchet MS"/>
                <a:cs typeface="Trebuchet MS"/>
              </a:rPr>
              <a:t>veya</a:t>
            </a:r>
            <a:r>
              <a:rPr b="0" spc="-155" dirty="0">
                <a:latin typeface="Trebuchet MS"/>
                <a:cs typeface="Trebuchet MS"/>
              </a:rPr>
              <a:t> </a:t>
            </a:r>
            <a:r>
              <a:rPr b="0" spc="-30" dirty="0">
                <a:latin typeface="Trebuchet MS"/>
                <a:cs typeface="Trebuchet MS"/>
              </a:rPr>
              <a:t>baba</a:t>
            </a:r>
            <a:r>
              <a:rPr b="0" spc="-155" dirty="0">
                <a:latin typeface="Trebuchet MS"/>
                <a:cs typeface="Trebuchet MS"/>
              </a:rPr>
              <a:t> </a:t>
            </a:r>
            <a:r>
              <a:rPr b="0" spc="-90" dirty="0">
                <a:latin typeface="Trebuchet MS"/>
                <a:cs typeface="Trebuchet MS"/>
              </a:rPr>
              <a:t>vefat</a:t>
            </a:r>
            <a:r>
              <a:rPr b="0" spc="-155" dirty="0">
                <a:latin typeface="Trebuchet MS"/>
                <a:cs typeface="Trebuchet MS"/>
              </a:rPr>
              <a:t> </a:t>
            </a:r>
            <a:r>
              <a:rPr b="0" spc="-60" dirty="0">
                <a:latin typeface="Trebuchet MS"/>
                <a:cs typeface="Trebuchet MS"/>
              </a:rPr>
              <a:t>etmiş</a:t>
            </a:r>
            <a:r>
              <a:rPr b="0" spc="-155" dirty="0">
                <a:latin typeface="Trebuchet MS"/>
                <a:cs typeface="Trebuchet MS"/>
              </a:rPr>
              <a:t> </a:t>
            </a:r>
            <a:r>
              <a:rPr b="0" spc="-55" dirty="0">
                <a:latin typeface="Trebuchet MS"/>
                <a:cs typeface="Trebuchet MS"/>
              </a:rPr>
              <a:t>öğrenciler</a:t>
            </a:r>
          </a:p>
          <a:p>
            <a:pPr marL="241300" indent="-229235">
              <a:lnSpc>
                <a:spcPct val="100000"/>
              </a:lnSpc>
              <a:buChar char="•"/>
              <a:tabLst>
                <a:tab pos="240665" algn="l"/>
                <a:tab pos="241935" algn="l"/>
              </a:tabLst>
            </a:pPr>
            <a:r>
              <a:rPr b="0" spc="-40" dirty="0">
                <a:latin typeface="Trebuchet MS"/>
                <a:cs typeface="Trebuchet MS"/>
              </a:rPr>
              <a:t>Ebeveyn</a:t>
            </a:r>
            <a:r>
              <a:rPr b="0" spc="-150" dirty="0">
                <a:latin typeface="Trebuchet MS"/>
                <a:cs typeface="Trebuchet MS"/>
              </a:rPr>
              <a:t> </a:t>
            </a:r>
            <a:r>
              <a:rPr b="0" spc="-40" dirty="0">
                <a:latin typeface="Trebuchet MS"/>
                <a:cs typeface="Trebuchet MS"/>
              </a:rPr>
              <a:t>dışındaki</a:t>
            </a:r>
            <a:r>
              <a:rPr b="0" spc="-150" dirty="0">
                <a:latin typeface="Trebuchet MS"/>
                <a:cs typeface="Trebuchet MS"/>
              </a:rPr>
              <a:t> </a:t>
            </a:r>
            <a:r>
              <a:rPr b="0" spc="-85" dirty="0">
                <a:latin typeface="Trebuchet MS"/>
                <a:cs typeface="Trebuchet MS"/>
              </a:rPr>
              <a:t>aile</a:t>
            </a:r>
            <a:r>
              <a:rPr b="0" spc="-150" dirty="0">
                <a:latin typeface="Trebuchet MS"/>
                <a:cs typeface="Trebuchet MS"/>
              </a:rPr>
              <a:t> </a:t>
            </a:r>
            <a:r>
              <a:rPr b="0" spc="-70" dirty="0">
                <a:latin typeface="Trebuchet MS"/>
                <a:cs typeface="Trebuchet MS"/>
              </a:rPr>
              <a:t>bireyi</a:t>
            </a:r>
            <a:r>
              <a:rPr b="0" spc="-150" dirty="0">
                <a:latin typeface="Trebuchet MS"/>
                <a:cs typeface="Trebuchet MS"/>
              </a:rPr>
              <a:t> </a:t>
            </a:r>
            <a:r>
              <a:rPr b="0" spc="-90" dirty="0">
                <a:latin typeface="Trebuchet MS"/>
                <a:cs typeface="Trebuchet MS"/>
              </a:rPr>
              <a:t>ile</a:t>
            </a:r>
            <a:r>
              <a:rPr b="0" spc="-150" dirty="0">
                <a:latin typeface="Trebuchet MS"/>
                <a:cs typeface="Trebuchet MS"/>
              </a:rPr>
              <a:t> </a:t>
            </a:r>
            <a:r>
              <a:rPr b="0" spc="-50" dirty="0">
                <a:latin typeface="Trebuchet MS"/>
                <a:cs typeface="Trebuchet MS"/>
              </a:rPr>
              <a:t>yaşayan</a:t>
            </a:r>
            <a:r>
              <a:rPr b="0" spc="-150" dirty="0">
                <a:latin typeface="Trebuchet MS"/>
                <a:cs typeface="Trebuchet MS"/>
              </a:rPr>
              <a:t> </a:t>
            </a:r>
            <a:r>
              <a:rPr b="0" spc="-55" dirty="0">
                <a:latin typeface="Trebuchet MS"/>
                <a:cs typeface="Trebuchet MS"/>
              </a:rPr>
              <a:t>öğrenciler</a:t>
            </a:r>
            <a:r>
              <a:rPr b="0" spc="-150" dirty="0">
                <a:latin typeface="Trebuchet MS"/>
                <a:cs typeface="Trebuchet MS"/>
              </a:rPr>
              <a:t> </a:t>
            </a:r>
            <a:r>
              <a:rPr b="0" spc="-95" dirty="0">
                <a:latin typeface="Trebuchet MS"/>
                <a:cs typeface="Trebuchet MS"/>
              </a:rPr>
              <a:t>(dede,</a:t>
            </a:r>
            <a:r>
              <a:rPr b="0" spc="-150" dirty="0">
                <a:latin typeface="Trebuchet MS"/>
                <a:cs typeface="Trebuchet MS"/>
              </a:rPr>
              <a:t> </a:t>
            </a:r>
            <a:r>
              <a:rPr b="0" spc="-105" dirty="0">
                <a:latin typeface="Trebuchet MS"/>
                <a:cs typeface="Trebuchet MS"/>
              </a:rPr>
              <a:t>hala,</a:t>
            </a:r>
            <a:r>
              <a:rPr b="0" spc="-150" dirty="0">
                <a:latin typeface="Trebuchet MS"/>
                <a:cs typeface="Trebuchet MS"/>
              </a:rPr>
              <a:t> </a:t>
            </a:r>
            <a:r>
              <a:rPr b="0" spc="-55" dirty="0">
                <a:latin typeface="Trebuchet MS"/>
                <a:cs typeface="Trebuchet MS"/>
              </a:rPr>
              <a:t>kardeş</a:t>
            </a:r>
            <a:r>
              <a:rPr b="0" spc="-150" dirty="0">
                <a:latin typeface="Trebuchet MS"/>
                <a:cs typeface="Trebuchet MS"/>
              </a:rPr>
              <a:t> </a:t>
            </a:r>
            <a:r>
              <a:rPr b="0" spc="-105" dirty="0">
                <a:latin typeface="Trebuchet MS"/>
                <a:cs typeface="Trebuchet MS"/>
              </a:rPr>
              <a:t>vb.</a:t>
            </a:r>
            <a:r>
              <a:rPr b="0" spc="-150" dirty="0">
                <a:latin typeface="Trebuchet MS"/>
                <a:cs typeface="Trebuchet MS"/>
              </a:rPr>
              <a:t> </a:t>
            </a:r>
            <a:r>
              <a:rPr b="0" spc="-145" dirty="0">
                <a:latin typeface="Trebuchet MS"/>
                <a:cs typeface="Trebuchet MS"/>
              </a:rPr>
              <a:t>)</a:t>
            </a:r>
          </a:p>
          <a:p>
            <a:pPr marL="241300" indent="-229235">
              <a:lnSpc>
                <a:spcPct val="100000"/>
              </a:lnSpc>
              <a:buChar char="•"/>
              <a:tabLst>
                <a:tab pos="240665" algn="l"/>
                <a:tab pos="241935" algn="l"/>
              </a:tabLst>
            </a:pPr>
            <a:r>
              <a:rPr b="0" spc="-30" dirty="0">
                <a:latin typeface="Trebuchet MS"/>
                <a:cs typeface="Trebuchet MS"/>
              </a:rPr>
              <a:t>Koruyucu</a:t>
            </a:r>
            <a:r>
              <a:rPr b="0" spc="-155" dirty="0">
                <a:latin typeface="Trebuchet MS"/>
                <a:cs typeface="Trebuchet MS"/>
              </a:rPr>
              <a:t> </a:t>
            </a:r>
            <a:r>
              <a:rPr b="0" spc="-130" dirty="0">
                <a:latin typeface="Trebuchet MS"/>
                <a:cs typeface="Trebuchet MS"/>
              </a:rPr>
              <a:t>aile,</a:t>
            </a:r>
            <a:r>
              <a:rPr b="0" spc="-150" dirty="0">
                <a:latin typeface="Trebuchet MS"/>
                <a:cs typeface="Trebuchet MS"/>
              </a:rPr>
              <a:t> </a:t>
            </a:r>
            <a:r>
              <a:rPr b="0" spc="-30" dirty="0">
                <a:latin typeface="Trebuchet MS"/>
                <a:cs typeface="Trebuchet MS"/>
              </a:rPr>
              <a:t>sevgi</a:t>
            </a:r>
            <a:r>
              <a:rPr b="0" spc="-150" dirty="0">
                <a:latin typeface="Trebuchet MS"/>
                <a:cs typeface="Trebuchet MS"/>
              </a:rPr>
              <a:t> </a:t>
            </a:r>
            <a:r>
              <a:rPr b="0" spc="-80" dirty="0">
                <a:latin typeface="Trebuchet MS"/>
                <a:cs typeface="Trebuchet MS"/>
              </a:rPr>
              <a:t>evleri</a:t>
            </a:r>
            <a:r>
              <a:rPr b="0" spc="-150" dirty="0">
                <a:latin typeface="Trebuchet MS"/>
                <a:cs typeface="Trebuchet MS"/>
              </a:rPr>
              <a:t> </a:t>
            </a:r>
            <a:r>
              <a:rPr b="0" spc="-60" dirty="0">
                <a:latin typeface="Trebuchet MS"/>
                <a:cs typeface="Trebuchet MS"/>
              </a:rPr>
              <a:t>ve</a:t>
            </a:r>
            <a:r>
              <a:rPr b="0" spc="-150" dirty="0">
                <a:latin typeface="Trebuchet MS"/>
                <a:cs typeface="Trebuchet MS"/>
              </a:rPr>
              <a:t> </a:t>
            </a:r>
            <a:r>
              <a:rPr b="0" spc="-45" dirty="0">
                <a:latin typeface="Trebuchet MS"/>
                <a:cs typeface="Trebuchet MS"/>
              </a:rPr>
              <a:t>çocuk</a:t>
            </a:r>
            <a:r>
              <a:rPr b="0" spc="-150" dirty="0">
                <a:latin typeface="Trebuchet MS"/>
                <a:cs typeface="Trebuchet MS"/>
              </a:rPr>
              <a:t> </a:t>
            </a:r>
            <a:r>
              <a:rPr b="0" spc="-45" dirty="0">
                <a:latin typeface="Trebuchet MS"/>
                <a:cs typeface="Trebuchet MS"/>
              </a:rPr>
              <a:t>esirgeme</a:t>
            </a:r>
            <a:r>
              <a:rPr b="0" spc="-150" dirty="0">
                <a:latin typeface="Trebuchet MS"/>
                <a:cs typeface="Trebuchet MS"/>
              </a:rPr>
              <a:t> </a:t>
            </a:r>
            <a:r>
              <a:rPr b="0" spc="-20" dirty="0">
                <a:latin typeface="Trebuchet MS"/>
                <a:cs typeface="Trebuchet MS"/>
              </a:rPr>
              <a:t>kurumunda</a:t>
            </a:r>
            <a:r>
              <a:rPr b="0" spc="-155" dirty="0">
                <a:latin typeface="Trebuchet MS"/>
                <a:cs typeface="Trebuchet MS"/>
              </a:rPr>
              <a:t> </a:t>
            </a:r>
            <a:r>
              <a:rPr b="0" spc="-55" dirty="0">
                <a:latin typeface="Trebuchet MS"/>
                <a:cs typeface="Trebuchet MS"/>
              </a:rPr>
              <a:t>kalan</a:t>
            </a:r>
            <a:r>
              <a:rPr b="0" spc="-150" dirty="0">
                <a:latin typeface="Trebuchet MS"/>
                <a:cs typeface="Trebuchet MS"/>
              </a:rPr>
              <a:t> </a:t>
            </a:r>
            <a:r>
              <a:rPr b="0" spc="-55" dirty="0">
                <a:latin typeface="Trebuchet MS"/>
                <a:cs typeface="Trebuchet MS"/>
              </a:rPr>
              <a:t>öğrenciler</a:t>
            </a: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pc="-100" dirty="0"/>
              <a:t>B.</a:t>
            </a:r>
            <a:r>
              <a:rPr spc="-170" dirty="0"/>
              <a:t> </a:t>
            </a:r>
            <a:r>
              <a:rPr spc="-50" dirty="0"/>
              <a:t>Bireysel</a:t>
            </a:r>
            <a:r>
              <a:rPr spc="-170" dirty="0"/>
              <a:t> </a:t>
            </a:r>
            <a:r>
              <a:rPr spc="15" dirty="0"/>
              <a:t>Sağlık</a:t>
            </a:r>
            <a:r>
              <a:rPr spc="-170" dirty="0"/>
              <a:t> </a:t>
            </a:r>
            <a:r>
              <a:rPr spc="-25" dirty="0"/>
              <a:t>Sorunları</a:t>
            </a:r>
            <a:r>
              <a:rPr spc="-170" dirty="0"/>
              <a:t> </a:t>
            </a:r>
            <a:r>
              <a:rPr spc="-10" dirty="0"/>
              <a:t>Olan</a:t>
            </a:r>
            <a:r>
              <a:rPr spc="-170" dirty="0"/>
              <a:t> </a:t>
            </a:r>
            <a:r>
              <a:rPr spc="-40" dirty="0"/>
              <a:t>Öğrenciler</a:t>
            </a:r>
          </a:p>
          <a:p>
            <a:pPr marL="241300" indent="-229235">
              <a:lnSpc>
                <a:spcPct val="100000"/>
              </a:lnSpc>
              <a:spcBef>
                <a:spcPts val="565"/>
              </a:spcBef>
              <a:buChar char="•"/>
              <a:tabLst>
                <a:tab pos="240665" algn="l"/>
                <a:tab pos="241935" algn="l"/>
              </a:tabLst>
            </a:pPr>
            <a:r>
              <a:rPr b="0" spc="-20" dirty="0">
                <a:latin typeface="Trebuchet MS"/>
                <a:cs typeface="Trebuchet MS"/>
              </a:rPr>
              <a:t>Süreğen </a:t>
            </a:r>
            <a:r>
              <a:rPr b="0" spc="-55" dirty="0">
                <a:latin typeface="Trebuchet MS"/>
                <a:cs typeface="Trebuchet MS"/>
              </a:rPr>
              <a:t>hastalığı </a:t>
            </a:r>
            <a:r>
              <a:rPr b="0" spc="-35" dirty="0">
                <a:latin typeface="Trebuchet MS"/>
                <a:cs typeface="Trebuchet MS"/>
              </a:rPr>
              <a:t>olan</a:t>
            </a:r>
            <a:r>
              <a:rPr b="0" spc="-395" dirty="0">
                <a:latin typeface="Trebuchet MS"/>
                <a:cs typeface="Trebuchet MS"/>
              </a:rPr>
              <a:t> </a:t>
            </a:r>
            <a:r>
              <a:rPr b="0" spc="-55" dirty="0">
                <a:latin typeface="Trebuchet MS"/>
                <a:cs typeface="Trebuchet MS"/>
              </a:rPr>
              <a:t>öğrenciler</a:t>
            </a:r>
          </a:p>
          <a:p>
            <a:pPr marL="241300" indent="-229235">
              <a:lnSpc>
                <a:spcPct val="100000"/>
              </a:lnSpc>
              <a:buChar char="•"/>
              <a:tabLst>
                <a:tab pos="240665" algn="l"/>
                <a:tab pos="241935" algn="l"/>
              </a:tabLst>
            </a:pPr>
            <a:r>
              <a:rPr b="0" spc="-80" dirty="0">
                <a:latin typeface="Trebuchet MS"/>
                <a:cs typeface="Trebuchet MS"/>
              </a:rPr>
              <a:t>Tedavisi</a:t>
            </a:r>
            <a:r>
              <a:rPr b="0" spc="-155" dirty="0">
                <a:latin typeface="Trebuchet MS"/>
                <a:cs typeface="Trebuchet MS"/>
              </a:rPr>
              <a:t> </a:t>
            </a:r>
            <a:r>
              <a:rPr b="0" spc="-35" dirty="0">
                <a:latin typeface="Trebuchet MS"/>
                <a:cs typeface="Trebuchet MS"/>
              </a:rPr>
              <a:t>devam</a:t>
            </a:r>
            <a:r>
              <a:rPr b="0" spc="-155" dirty="0">
                <a:latin typeface="Trebuchet MS"/>
                <a:cs typeface="Trebuchet MS"/>
              </a:rPr>
              <a:t> </a:t>
            </a:r>
            <a:r>
              <a:rPr b="0" spc="-35" dirty="0">
                <a:latin typeface="Trebuchet MS"/>
                <a:cs typeface="Trebuchet MS"/>
              </a:rPr>
              <a:t>eden</a:t>
            </a:r>
            <a:r>
              <a:rPr b="0" spc="-155" dirty="0">
                <a:latin typeface="Trebuchet MS"/>
                <a:cs typeface="Trebuchet MS"/>
              </a:rPr>
              <a:t> </a:t>
            </a:r>
            <a:r>
              <a:rPr b="0" spc="-50" dirty="0">
                <a:latin typeface="Trebuchet MS"/>
                <a:cs typeface="Trebuchet MS"/>
              </a:rPr>
              <a:t>hastalığa</a:t>
            </a:r>
            <a:r>
              <a:rPr b="0" spc="-155" dirty="0">
                <a:latin typeface="Trebuchet MS"/>
                <a:cs typeface="Trebuchet MS"/>
              </a:rPr>
              <a:t> </a:t>
            </a:r>
            <a:r>
              <a:rPr b="0" spc="-30" dirty="0">
                <a:latin typeface="Trebuchet MS"/>
                <a:cs typeface="Trebuchet MS"/>
              </a:rPr>
              <a:t>sahip</a:t>
            </a:r>
            <a:r>
              <a:rPr b="0" spc="-155" dirty="0">
                <a:latin typeface="Trebuchet MS"/>
                <a:cs typeface="Trebuchet MS"/>
              </a:rPr>
              <a:t> </a:t>
            </a:r>
            <a:r>
              <a:rPr b="0" spc="-55" dirty="0">
                <a:latin typeface="Trebuchet MS"/>
                <a:cs typeface="Trebuchet MS"/>
              </a:rPr>
              <a:t>öğrenciler</a:t>
            </a:r>
          </a:p>
          <a:p>
            <a:pPr marL="241300" indent="-229235">
              <a:lnSpc>
                <a:spcPct val="100000"/>
              </a:lnSpc>
              <a:buChar char="•"/>
              <a:tabLst>
                <a:tab pos="240665" algn="l"/>
                <a:tab pos="241935" algn="l"/>
              </a:tabLst>
            </a:pPr>
            <a:r>
              <a:rPr b="0" spc="-65" dirty="0">
                <a:latin typeface="Trebuchet MS"/>
                <a:cs typeface="Trebuchet MS"/>
              </a:rPr>
              <a:t>Özel</a:t>
            </a:r>
            <a:r>
              <a:rPr b="0" spc="-160" dirty="0">
                <a:latin typeface="Trebuchet MS"/>
                <a:cs typeface="Trebuchet MS"/>
              </a:rPr>
              <a:t> </a:t>
            </a:r>
            <a:r>
              <a:rPr b="0" spc="-50" dirty="0">
                <a:latin typeface="Trebuchet MS"/>
                <a:cs typeface="Trebuchet MS"/>
              </a:rPr>
              <a:t>eğitime</a:t>
            </a:r>
            <a:r>
              <a:rPr b="0" spc="-155" dirty="0">
                <a:latin typeface="Trebuchet MS"/>
                <a:cs typeface="Trebuchet MS"/>
              </a:rPr>
              <a:t> </a:t>
            </a:r>
            <a:r>
              <a:rPr b="0" spc="-70" dirty="0">
                <a:latin typeface="Trebuchet MS"/>
                <a:cs typeface="Trebuchet MS"/>
              </a:rPr>
              <a:t>ihtiyaç</a:t>
            </a:r>
            <a:r>
              <a:rPr b="0" spc="-155" dirty="0">
                <a:latin typeface="Trebuchet MS"/>
                <a:cs typeface="Trebuchet MS"/>
              </a:rPr>
              <a:t> </a:t>
            </a:r>
            <a:r>
              <a:rPr b="0" spc="-20" dirty="0">
                <a:latin typeface="Trebuchet MS"/>
                <a:cs typeface="Trebuchet MS"/>
              </a:rPr>
              <a:t>duyan</a:t>
            </a:r>
            <a:r>
              <a:rPr b="0" spc="-155" dirty="0">
                <a:latin typeface="Trebuchet MS"/>
                <a:cs typeface="Trebuchet MS"/>
              </a:rPr>
              <a:t> </a:t>
            </a:r>
            <a:r>
              <a:rPr b="0" spc="-55" dirty="0">
                <a:latin typeface="Trebuchet MS"/>
                <a:cs typeface="Trebuchet MS"/>
              </a:rPr>
              <a:t>öğrenciler</a:t>
            </a:r>
          </a:p>
          <a:p>
            <a:pPr marL="241300" indent="-229235">
              <a:lnSpc>
                <a:spcPct val="100000"/>
              </a:lnSpc>
              <a:buChar char="•"/>
              <a:tabLst>
                <a:tab pos="240665" algn="l"/>
                <a:tab pos="241935" algn="l"/>
              </a:tabLst>
            </a:pPr>
            <a:r>
              <a:rPr b="0" spc="-45" dirty="0">
                <a:latin typeface="Trebuchet MS"/>
                <a:cs typeface="Trebuchet MS"/>
              </a:rPr>
              <a:t>Ruhsal </a:t>
            </a:r>
            <a:r>
              <a:rPr b="0" spc="-50" dirty="0">
                <a:latin typeface="Trebuchet MS"/>
                <a:cs typeface="Trebuchet MS"/>
              </a:rPr>
              <a:t>hastalığa </a:t>
            </a:r>
            <a:r>
              <a:rPr b="0" spc="-30" dirty="0">
                <a:latin typeface="Trebuchet MS"/>
                <a:cs typeface="Trebuchet MS"/>
              </a:rPr>
              <a:t>sahip</a:t>
            </a:r>
            <a:r>
              <a:rPr b="0" spc="-375" dirty="0">
                <a:latin typeface="Trebuchet MS"/>
                <a:cs typeface="Trebuchet MS"/>
              </a:rPr>
              <a:t> </a:t>
            </a:r>
            <a:r>
              <a:rPr b="0" spc="-55" dirty="0">
                <a:latin typeface="Trebuchet MS"/>
                <a:cs typeface="Trebuchet MS"/>
              </a:rPr>
              <a:t>öğrenciler</a:t>
            </a: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pc="-110" dirty="0"/>
              <a:t>C.</a:t>
            </a:r>
            <a:r>
              <a:rPr spc="-170" dirty="0"/>
              <a:t> </a:t>
            </a:r>
            <a:r>
              <a:rPr spc="-35" dirty="0"/>
              <a:t>Ailevi</a:t>
            </a:r>
            <a:r>
              <a:rPr spc="-170" dirty="0"/>
              <a:t> </a:t>
            </a:r>
            <a:r>
              <a:rPr spc="15" dirty="0"/>
              <a:t>Sağlık</a:t>
            </a:r>
            <a:r>
              <a:rPr spc="-170" dirty="0"/>
              <a:t> </a:t>
            </a:r>
            <a:r>
              <a:rPr spc="-25" dirty="0"/>
              <a:t>Sorunları</a:t>
            </a:r>
            <a:r>
              <a:rPr spc="-170" dirty="0"/>
              <a:t> </a:t>
            </a:r>
            <a:r>
              <a:rPr spc="-10" dirty="0"/>
              <a:t>Olan</a:t>
            </a:r>
            <a:r>
              <a:rPr spc="-170" dirty="0"/>
              <a:t> </a:t>
            </a:r>
            <a:r>
              <a:rPr spc="-40" dirty="0"/>
              <a:t>Öğrenciler</a:t>
            </a:r>
          </a:p>
          <a:p>
            <a:pPr marL="241300" indent="-229235">
              <a:lnSpc>
                <a:spcPct val="100000"/>
              </a:lnSpc>
              <a:spcBef>
                <a:spcPts val="565"/>
              </a:spcBef>
              <a:buChar char="•"/>
              <a:tabLst>
                <a:tab pos="240665" algn="l"/>
                <a:tab pos="241935" algn="l"/>
              </a:tabLst>
            </a:pPr>
            <a:r>
              <a:rPr b="0" spc="-45" dirty="0">
                <a:latin typeface="Trebuchet MS"/>
                <a:cs typeface="Trebuchet MS"/>
              </a:rPr>
              <a:t>Ailesinde</a:t>
            </a:r>
            <a:r>
              <a:rPr b="0" spc="-155" dirty="0">
                <a:latin typeface="Trebuchet MS"/>
                <a:cs typeface="Trebuchet MS"/>
              </a:rPr>
              <a:t> </a:t>
            </a:r>
            <a:r>
              <a:rPr b="0" spc="-25" dirty="0">
                <a:latin typeface="Trebuchet MS"/>
                <a:cs typeface="Trebuchet MS"/>
              </a:rPr>
              <a:t>süreğen</a:t>
            </a:r>
            <a:r>
              <a:rPr b="0" spc="-150" dirty="0">
                <a:latin typeface="Trebuchet MS"/>
                <a:cs typeface="Trebuchet MS"/>
              </a:rPr>
              <a:t> </a:t>
            </a:r>
            <a:r>
              <a:rPr b="0" spc="-60" dirty="0">
                <a:latin typeface="Trebuchet MS"/>
                <a:cs typeface="Trebuchet MS"/>
              </a:rPr>
              <a:t>veya</a:t>
            </a:r>
            <a:r>
              <a:rPr b="0" spc="-150" dirty="0">
                <a:latin typeface="Trebuchet MS"/>
                <a:cs typeface="Trebuchet MS"/>
              </a:rPr>
              <a:t> </a:t>
            </a:r>
            <a:r>
              <a:rPr b="0" spc="-65" dirty="0">
                <a:latin typeface="Trebuchet MS"/>
                <a:cs typeface="Trebuchet MS"/>
              </a:rPr>
              <a:t>tedavisi</a:t>
            </a:r>
            <a:r>
              <a:rPr b="0" spc="-155" dirty="0">
                <a:latin typeface="Trebuchet MS"/>
                <a:cs typeface="Trebuchet MS"/>
              </a:rPr>
              <a:t> </a:t>
            </a:r>
            <a:r>
              <a:rPr b="0" spc="-35" dirty="0">
                <a:latin typeface="Trebuchet MS"/>
                <a:cs typeface="Trebuchet MS"/>
              </a:rPr>
              <a:t>devam</a:t>
            </a:r>
            <a:r>
              <a:rPr b="0" spc="-150" dirty="0">
                <a:latin typeface="Trebuchet MS"/>
                <a:cs typeface="Trebuchet MS"/>
              </a:rPr>
              <a:t> </a:t>
            </a:r>
            <a:r>
              <a:rPr b="0" spc="-35" dirty="0">
                <a:latin typeface="Trebuchet MS"/>
                <a:cs typeface="Trebuchet MS"/>
              </a:rPr>
              <a:t>eden</a:t>
            </a:r>
            <a:r>
              <a:rPr b="0" spc="-150" dirty="0">
                <a:latin typeface="Trebuchet MS"/>
                <a:cs typeface="Trebuchet MS"/>
              </a:rPr>
              <a:t> </a:t>
            </a:r>
            <a:r>
              <a:rPr b="0" spc="-55" dirty="0">
                <a:latin typeface="Trebuchet MS"/>
                <a:cs typeface="Trebuchet MS"/>
              </a:rPr>
              <a:t>hastalığı</a:t>
            </a:r>
            <a:r>
              <a:rPr b="0" spc="-150" dirty="0">
                <a:latin typeface="Trebuchet MS"/>
                <a:cs typeface="Trebuchet MS"/>
              </a:rPr>
              <a:t> </a:t>
            </a:r>
            <a:r>
              <a:rPr b="0" spc="-35" dirty="0">
                <a:latin typeface="Trebuchet MS"/>
                <a:cs typeface="Trebuchet MS"/>
              </a:rPr>
              <a:t>olan</a:t>
            </a:r>
            <a:r>
              <a:rPr b="0" spc="-155" dirty="0">
                <a:latin typeface="Trebuchet MS"/>
                <a:cs typeface="Trebuchet MS"/>
              </a:rPr>
              <a:t> </a:t>
            </a:r>
            <a:r>
              <a:rPr b="0" spc="-55" dirty="0">
                <a:latin typeface="Trebuchet MS"/>
                <a:cs typeface="Trebuchet MS"/>
              </a:rPr>
              <a:t>öğrenciler</a:t>
            </a:r>
          </a:p>
          <a:p>
            <a:pPr marL="241300" indent="-229235">
              <a:lnSpc>
                <a:spcPct val="100000"/>
              </a:lnSpc>
              <a:buChar char="•"/>
              <a:tabLst>
                <a:tab pos="240665" algn="l"/>
                <a:tab pos="241935" algn="l"/>
              </a:tabLst>
            </a:pPr>
            <a:r>
              <a:rPr b="0" spc="-45" dirty="0">
                <a:latin typeface="Trebuchet MS"/>
                <a:cs typeface="Trebuchet MS"/>
              </a:rPr>
              <a:t>Ailesinde</a:t>
            </a:r>
            <a:r>
              <a:rPr b="0" spc="-155" dirty="0">
                <a:latin typeface="Trebuchet MS"/>
                <a:cs typeface="Trebuchet MS"/>
              </a:rPr>
              <a:t> </a:t>
            </a:r>
            <a:r>
              <a:rPr b="0" spc="-50" dirty="0">
                <a:latin typeface="Trebuchet MS"/>
                <a:cs typeface="Trebuchet MS"/>
              </a:rPr>
              <a:t>ruhsal</a:t>
            </a:r>
            <a:r>
              <a:rPr b="0" spc="-155" dirty="0">
                <a:latin typeface="Trebuchet MS"/>
                <a:cs typeface="Trebuchet MS"/>
              </a:rPr>
              <a:t> </a:t>
            </a:r>
            <a:r>
              <a:rPr b="0" spc="-55" dirty="0">
                <a:latin typeface="Trebuchet MS"/>
                <a:cs typeface="Trebuchet MS"/>
              </a:rPr>
              <a:t>hastalığı</a:t>
            </a:r>
            <a:r>
              <a:rPr b="0" spc="-155" dirty="0">
                <a:latin typeface="Trebuchet MS"/>
                <a:cs typeface="Trebuchet MS"/>
              </a:rPr>
              <a:t> </a:t>
            </a:r>
            <a:r>
              <a:rPr b="0" spc="-35" dirty="0">
                <a:latin typeface="Trebuchet MS"/>
                <a:cs typeface="Trebuchet MS"/>
              </a:rPr>
              <a:t>olan</a:t>
            </a:r>
            <a:r>
              <a:rPr b="0" spc="-155" dirty="0">
                <a:latin typeface="Trebuchet MS"/>
                <a:cs typeface="Trebuchet MS"/>
              </a:rPr>
              <a:t> </a:t>
            </a:r>
            <a:r>
              <a:rPr b="0" spc="-55" dirty="0">
                <a:latin typeface="Trebuchet MS"/>
                <a:cs typeface="Trebuchet MS"/>
              </a:rPr>
              <a:t>öğrenciler</a:t>
            </a:r>
          </a:p>
          <a:p>
            <a:pPr marL="241300" indent="-229235">
              <a:lnSpc>
                <a:spcPct val="100000"/>
              </a:lnSpc>
              <a:buChar char="•"/>
              <a:tabLst>
                <a:tab pos="240665" algn="l"/>
                <a:tab pos="241935" algn="l"/>
              </a:tabLst>
            </a:pPr>
            <a:r>
              <a:rPr b="0" spc="-5" dirty="0">
                <a:latin typeface="Trebuchet MS"/>
                <a:cs typeface="Trebuchet MS"/>
              </a:rPr>
              <a:t>Anne</a:t>
            </a:r>
            <a:r>
              <a:rPr b="0" spc="-160" dirty="0">
                <a:latin typeface="Trebuchet MS"/>
                <a:cs typeface="Trebuchet MS"/>
              </a:rPr>
              <a:t> </a:t>
            </a:r>
            <a:r>
              <a:rPr b="0" spc="-60" dirty="0">
                <a:latin typeface="Trebuchet MS"/>
                <a:cs typeface="Trebuchet MS"/>
              </a:rPr>
              <a:t>veya</a:t>
            </a:r>
            <a:r>
              <a:rPr b="0" spc="-155" dirty="0">
                <a:latin typeface="Trebuchet MS"/>
                <a:cs typeface="Trebuchet MS"/>
              </a:rPr>
              <a:t> </a:t>
            </a:r>
            <a:r>
              <a:rPr b="0" spc="-30" dirty="0">
                <a:latin typeface="Trebuchet MS"/>
                <a:cs typeface="Trebuchet MS"/>
              </a:rPr>
              <a:t>baba</a:t>
            </a:r>
            <a:r>
              <a:rPr b="0" spc="-155" dirty="0">
                <a:latin typeface="Trebuchet MS"/>
                <a:cs typeface="Trebuchet MS"/>
              </a:rPr>
              <a:t> </a:t>
            </a:r>
            <a:r>
              <a:rPr b="0" spc="-50" dirty="0">
                <a:latin typeface="Trebuchet MS"/>
                <a:cs typeface="Trebuchet MS"/>
              </a:rPr>
              <a:t>engelli</a:t>
            </a:r>
            <a:r>
              <a:rPr b="0" spc="-155" dirty="0">
                <a:latin typeface="Trebuchet MS"/>
                <a:cs typeface="Trebuchet MS"/>
              </a:rPr>
              <a:t> </a:t>
            </a:r>
            <a:r>
              <a:rPr b="0" spc="-35" dirty="0">
                <a:latin typeface="Trebuchet MS"/>
                <a:cs typeface="Trebuchet MS"/>
              </a:rPr>
              <a:t>olan</a:t>
            </a:r>
            <a:r>
              <a:rPr b="0" spc="-155" dirty="0">
                <a:latin typeface="Trebuchet MS"/>
                <a:cs typeface="Trebuchet MS"/>
              </a:rPr>
              <a:t> </a:t>
            </a:r>
            <a:r>
              <a:rPr b="0" spc="-55" dirty="0">
                <a:latin typeface="Trebuchet MS"/>
                <a:cs typeface="Trebuchet MS"/>
              </a:rPr>
              <a:t>öğrenciler</a:t>
            </a:r>
          </a:p>
          <a:p>
            <a:pPr marL="241300" indent="-229235">
              <a:lnSpc>
                <a:spcPct val="100000"/>
              </a:lnSpc>
              <a:buChar char="•"/>
              <a:tabLst>
                <a:tab pos="240665" algn="l"/>
                <a:tab pos="241935" algn="l"/>
              </a:tabLst>
            </a:pPr>
            <a:r>
              <a:rPr b="0" spc="-5" dirty="0">
                <a:latin typeface="Trebuchet MS"/>
                <a:cs typeface="Trebuchet MS"/>
              </a:rPr>
              <a:t>Anne</a:t>
            </a:r>
            <a:r>
              <a:rPr b="0" spc="-160" dirty="0">
                <a:latin typeface="Trebuchet MS"/>
                <a:cs typeface="Trebuchet MS"/>
              </a:rPr>
              <a:t> </a:t>
            </a:r>
            <a:r>
              <a:rPr b="0" spc="-60" dirty="0">
                <a:latin typeface="Trebuchet MS"/>
                <a:cs typeface="Trebuchet MS"/>
              </a:rPr>
              <a:t>veya</a:t>
            </a:r>
            <a:r>
              <a:rPr b="0" spc="-155" dirty="0">
                <a:latin typeface="Trebuchet MS"/>
                <a:cs typeface="Trebuchet MS"/>
              </a:rPr>
              <a:t> </a:t>
            </a:r>
            <a:r>
              <a:rPr b="0" spc="-35" dirty="0">
                <a:latin typeface="Trebuchet MS"/>
                <a:cs typeface="Trebuchet MS"/>
              </a:rPr>
              <a:t>babası</a:t>
            </a:r>
            <a:r>
              <a:rPr b="0" spc="-155" dirty="0">
                <a:latin typeface="Trebuchet MS"/>
                <a:cs typeface="Trebuchet MS"/>
              </a:rPr>
              <a:t> </a:t>
            </a:r>
            <a:r>
              <a:rPr b="0" spc="-25" dirty="0">
                <a:latin typeface="Trebuchet MS"/>
                <a:cs typeface="Trebuchet MS"/>
              </a:rPr>
              <a:t>madde</a:t>
            </a:r>
            <a:r>
              <a:rPr b="0" spc="-155" dirty="0">
                <a:latin typeface="Trebuchet MS"/>
                <a:cs typeface="Trebuchet MS"/>
              </a:rPr>
              <a:t> </a:t>
            </a:r>
            <a:r>
              <a:rPr b="0" spc="-40" dirty="0">
                <a:latin typeface="Trebuchet MS"/>
                <a:cs typeface="Trebuchet MS"/>
              </a:rPr>
              <a:t>bağımlısı</a:t>
            </a:r>
            <a:r>
              <a:rPr b="0" spc="-155" dirty="0">
                <a:latin typeface="Trebuchet MS"/>
                <a:cs typeface="Trebuchet MS"/>
              </a:rPr>
              <a:t> </a:t>
            </a:r>
            <a:r>
              <a:rPr b="0" spc="-35" dirty="0">
                <a:latin typeface="Trebuchet MS"/>
                <a:cs typeface="Trebuchet MS"/>
              </a:rPr>
              <a:t>olan</a:t>
            </a:r>
            <a:r>
              <a:rPr b="0" spc="-155" dirty="0">
                <a:latin typeface="Trebuchet MS"/>
                <a:cs typeface="Trebuchet MS"/>
              </a:rPr>
              <a:t> </a:t>
            </a:r>
            <a:r>
              <a:rPr b="0" spc="-55" dirty="0">
                <a:latin typeface="Trebuchet MS"/>
                <a:cs typeface="Trebuchet MS"/>
              </a:rPr>
              <a:t>öğrenciler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609191" y="1386001"/>
            <a:ext cx="9446895" cy="2936240"/>
            <a:chOff x="1609191" y="1386001"/>
            <a:chExt cx="9446895" cy="2936240"/>
          </a:xfrm>
        </p:grpSpPr>
        <p:sp>
          <p:nvSpPr>
            <p:cNvPr id="5" name="object 5"/>
            <p:cNvSpPr/>
            <p:nvPr/>
          </p:nvSpPr>
          <p:spPr>
            <a:xfrm>
              <a:off x="1609204" y="2760357"/>
              <a:ext cx="9446895" cy="0"/>
            </a:xfrm>
            <a:custGeom>
              <a:avLst/>
              <a:gdLst/>
              <a:ahLst/>
              <a:cxnLst/>
              <a:rect l="l" t="t" r="r" b="b"/>
              <a:pathLst>
                <a:path w="9446895">
                  <a:moveTo>
                    <a:pt x="0" y="0"/>
                  </a:moveTo>
                  <a:lnTo>
                    <a:pt x="9446399" y="0"/>
                  </a:lnTo>
                </a:path>
              </a:pathLst>
            </a:custGeom>
            <a:ln w="12700">
              <a:solidFill>
                <a:srgbClr val="E52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26730" y="1403527"/>
              <a:ext cx="2386965" cy="1430020"/>
            </a:xfrm>
            <a:custGeom>
              <a:avLst/>
              <a:gdLst/>
              <a:ahLst/>
              <a:cxnLst/>
              <a:rect l="l" t="t" r="r" b="b"/>
              <a:pathLst>
                <a:path w="2386965" h="1430020">
                  <a:moveTo>
                    <a:pt x="2386584" y="0"/>
                  </a:moveTo>
                  <a:lnTo>
                    <a:pt x="0" y="0"/>
                  </a:lnTo>
                  <a:lnTo>
                    <a:pt x="0" y="1429512"/>
                  </a:lnTo>
                  <a:lnTo>
                    <a:pt x="2386584" y="1429512"/>
                  </a:lnTo>
                  <a:lnTo>
                    <a:pt x="2386584" y="0"/>
                  </a:lnTo>
                  <a:close/>
                </a:path>
              </a:pathLst>
            </a:custGeom>
            <a:solidFill>
              <a:srgbClr val="231F2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09191" y="1386001"/>
              <a:ext cx="2242807" cy="12870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09204" y="4285056"/>
              <a:ext cx="9446895" cy="0"/>
            </a:xfrm>
            <a:custGeom>
              <a:avLst/>
              <a:gdLst/>
              <a:ahLst/>
              <a:cxnLst/>
              <a:rect l="l" t="t" r="r" b="b"/>
              <a:pathLst>
                <a:path w="9446895">
                  <a:moveTo>
                    <a:pt x="0" y="0"/>
                  </a:moveTo>
                  <a:lnTo>
                    <a:pt x="9446399" y="0"/>
                  </a:lnTo>
                </a:path>
              </a:pathLst>
            </a:custGeom>
            <a:ln w="12700">
              <a:solidFill>
                <a:srgbClr val="E52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26730" y="2892234"/>
              <a:ext cx="2386965" cy="1430020"/>
            </a:xfrm>
            <a:custGeom>
              <a:avLst/>
              <a:gdLst/>
              <a:ahLst/>
              <a:cxnLst/>
              <a:rect l="l" t="t" r="r" b="b"/>
              <a:pathLst>
                <a:path w="2386965" h="1430020">
                  <a:moveTo>
                    <a:pt x="2386584" y="0"/>
                  </a:moveTo>
                  <a:lnTo>
                    <a:pt x="0" y="0"/>
                  </a:lnTo>
                  <a:lnTo>
                    <a:pt x="0" y="1429512"/>
                  </a:lnTo>
                  <a:lnTo>
                    <a:pt x="2386584" y="1429512"/>
                  </a:lnTo>
                  <a:lnTo>
                    <a:pt x="2386584" y="0"/>
                  </a:lnTo>
                  <a:close/>
                </a:path>
              </a:pathLst>
            </a:custGeom>
            <a:solidFill>
              <a:srgbClr val="231F2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09191" y="2874708"/>
              <a:ext cx="2242807" cy="12869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9191" y="4414113"/>
            <a:ext cx="9446895" cy="1447165"/>
            <a:chOff x="1609191" y="4414113"/>
            <a:chExt cx="9446895" cy="1447165"/>
          </a:xfrm>
        </p:grpSpPr>
        <p:sp>
          <p:nvSpPr>
            <p:cNvPr id="12" name="object 12"/>
            <p:cNvSpPr/>
            <p:nvPr/>
          </p:nvSpPr>
          <p:spPr>
            <a:xfrm>
              <a:off x="1609204" y="5807651"/>
              <a:ext cx="9446895" cy="0"/>
            </a:xfrm>
            <a:custGeom>
              <a:avLst/>
              <a:gdLst/>
              <a:ahLst/>
              <a:cxnLst/>
              <a:rect l="l" t="t" r="r" b="b"/>
              <a:pathLst>
                <a:path w="9446895">
                  <a:moveTo>
                    <a:pt x="0" y="0"/>
                  </a:moveTo>
                  <a:lnTo>
                    <a:pt x="9446399" y="0"/>
                  </a:lnTo>
                </a:path>
              </a:pathLst>
            </a:custGeom>
            <a:ln w="12700">
              <a:solidFill>
                <a:srgbClr val="E52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26730" y="4431639"/>
              <a:ext cx="2386965" cy="1430020"/>
            </a:xfrm>
            <a:custGeom>
              <a:avLst/>
              <a:gdLst/>
              <a:ahLst/>
              <a:cxnLst/>
              <a:rect l="l" t="t" r="r" b="b"/>
              <a:pathLst>
                <a:path w="2386965" h="1430020">
                  <a:moveTo>
                    <a:pt x="2386584" y="0"/>
                  </a:moveTo>
                  <a:lnTo>
                    <a:pt x="0" y="0"/>
                  </a:lnTo>
                  <a:lnTo>
                    <a:pt x="0" y="1429512"/>
                  </a:lnTo>
                  <a:lnTo>
                    <a:pt x="2386584" y="1429512"/>
                  </a:lnTo>
                  <a:lnTo>
                    <a:pt x="2386584" y="0"/>
                  </a:lnTo>
                  <a:close/>
                </a:path>
              </a:pathLst>
            </a:custGeom>
            <a:solidFill>
              <a:srgbClr val="231F2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09191" y="4414113"/>
              <a:ext cx="2242807" cy="12869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1806</Words>
  <Application>Microsoft Office PowerPoint</Application>
  <PresentationFormat>Geniş ekran</PresentationFormat>
  <Paragraphs>324</Paragraphs>
  <Slides>28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5" baseType="lpstr">
      <vt:lpstr>Arial</vt:lpstr>
      <vt:lpstr>Calibri</vt:lpstr>
      <vt:lpstr>Times New Roman</vt:lpstr>
      <vt:lpstr>Trebuchet MS</vt:lpstr>
      <vt:lpstr>Verdana</vt:lpstr>
      <vt:lpstr>Office Theme</vt:lpstr>
      <vt:lpstr>Worksheet</vt:lpstr>
      <vt:lpstr>T.C.  KOCAELİ VALİLİĞİ</vt:lpstr>
      <vt:lpstr>“ÇOCUKLAR; SADECE AİLELERİNİN ÇOCUKLARI</vt:lpstr>
      <vt:lpstr>Ne Önemi Var?</vt:lpstr>
      <vt:lpstr>Gelişim</vt:lpstr>
      <vt:lpstr>«NEDEN» Kocaeli Önem Projesi</vt:lpstr>
      <vt:lpstr>PowerPoint Sunusu</vt:lpstr>
      <vt:lpstr>Kocaeli Önem (Özel Nedenlerin Engelleriyle Mücadele) Projesi</vt:lpstr>
      <vt:lpstr>Neyi Hedefliyoruz?</vt:lpstr>
      <vt:lpstr>Kocaeli Önem Projesinin Hedef Grupları</vt:lpstr>
      <vt:lpstr>Kocaeli Önem Projesinin Hedef Grupları</vt:lpstr>
      <vt:lpstr>Kocaeli Önem Projesi Kapsamında Yapılacak  Etkinlikler</vt:lpstr>
      <vt:lpstr>Kocaeli Önem Projesinin Paydaşları  Proje Sahibi: KOCAELİ VALİLİĞİ</vt:lpstr>
      <vt:lpstr>Kocaeli Önem Projesinin Yasal Dayanakları</vt:lpstr>
      <vt:lpstr>KOCAELİ İL MİLLİ EĞİTİM MÜDÜRLÜĞÜ KOCAELİ ÖNEM PROJESİ EYLEM PLANI  (2020-2021) </vt:lpstr>
      <vt:lpstr>Kocaeli Önem Projesi Yürütme Basamakları</vt:lpstr>
      <vt:lpstr>PowerPoint Sunusu</vt:lpstr>
      <vt:lpstr>PowerPoint Sunusu</vt:lpstr>
      <vt:lpstr>Proje Web Sayfası http://www.kocaeli.meb.gov.tr/oys/onem Hayatımız Okul Web Sayfası için Kullanılan (Kurum Kodu ve Şifresi)</vt:lpstr>
      <vt:lpstr>PowerPoint Sunusu</vt:lpstr>
      <vt:lpstr>PowerPoint Sunusu</vt:lpstr>
      <vt:lpstr>PowerPoint Sunusu</vt:lpstr>
      <vt:lpstr>PowerPoint Sunusu</vt:lpstr>
      <vt:lpstr>KOCAELİ İL MİLLİ EĞİTİM MÜDÜRLÜĞÜ KOCAELİ ÖNEM PROJESİ EYLEM PLANI  (2020-2021) </vt:lpstr>
      <vt:lpstr>PowerPoint Sunusu</vt:lpstr>
      <vt:lpstr>PowerPoint Sunusu</vt:lpstr>
      <vt:lpstr>PowerPoint Sunusu</vt:lpstr>
      <vt:lpstr>“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SUNUMYENİ.indd</dc:title>
  <cp:lastModifiedBy>ahmet karabal</cp:lastModifiedBy>
  <cp:revision>10</cp:revision>
  <dcterms:created xsi:type="dcterms:W3CDTF">2021-01-18T10:05:06Z</dcterms:created>
  <dcterms:modified xsi:type="dcterms:W3CDTF">2021-01-18T14:40:42Z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2020-12-15T00:00:00Z</vt:filetime>
  </property>
  <property fmtid="{D5CDD505-2E9C-101B-9397-08002B2CF9AE}" pid="3" name="Creator">
    <vt:lpwstr>Adobe InDesign 16.0 (Macintosh)</vt:lpwstr>
  </property>
  <property fmtid="{D5CDD505-2E9C-101B-9397-08002B2CF9AE}" pid="4" name="LastSaved">
    <vt:filetime>2021-01-18T00:00:00Z</vt:filetime>
  </property>
</Properties>
</file>